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45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74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5913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33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096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654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047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86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58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90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56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74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20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07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93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46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076D-C362-46CB-BBCC-9CD4A4DBBB6E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5609B5-1ADA-4A80-AAA4-8967ECC9A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90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102956"/>
            <a:ext cx="7766936" cy="1646302"/>
          </a:xfrm>
        </p:spPr>
        <p:txBody>
          <a:bodyPr anchor="ctr"/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благополучие ребенка и виды мероприятий по формированию психологически комфортной образовательной среды: с детьми, педагогами и родителями.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391" y="4322681"/>
            <a:ext cx="7766936" cy="1096899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Подготовила: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педагог-психолог ГБДОУ детского сада № 112</a:t>
            </a:r>
          </a:p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Колгушкина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Валентина Игоревна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29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Эмоциональное благополучие ребенка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1761" y="2259443"/>
            <a:ext cx="8747655" cy="276563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это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устойчивое эмоционально-положительное самочувствие ребенка, основой которого является удовлетворение основных возрастных потребностей: как биологических так и социальных.</a:t>
            </a:r>
          </a:p>
        </p:txBody>
      </p:sp>
    </p:spTree>
    <p:extLst>
      <p:ext uri="{BB962C8B-B14F-4D97-AF65-F5344CB8AC3E}">
        <p14:creationId xmlns:p14="http://schemas.microsoft.com/office/powerpoint/2010/main" val="295697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комфортность образовательной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90"/>
            <a:ext cx="8524331" cy="307867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состояние, возникающее в процессе жизнедеятельности ребенка, которое указывает на чувства радости, удовольствия, удовлетворения, испытываемые детьми, находящимися в образовательном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учреждении.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44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6205" y="107092"/>
            <a:ext cx="8384316" cy="90616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мероприятий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психологически комфортной образовательной среды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995370"/>
              </p:ext>
            </p:extLst>
          </p:nvPr>
        </p:nvGraphicFramePr>
        <p:xfrm>
          <a:off x="916344" y="1021492"/>
          <a:ext cx="8514178" cy="5041557"/>
        </p:xfrm>
        <a:graphic>
          <a:graphicData uri="http://schemas.openxmlformats.org/drawingml/2006/table">
            <a:tbl>
              <a:tblPr firstRow="1" firstCol="1" bandRow="1"/>
              <a:tblGrid>
                <a:gridCol w="2837788"/>
                <a:gridCol w="2837788"/>
                <a:gridCol w="2838602"/>
              </a:tblGrid>
              <a:tr h="2666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детьми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педагогами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родителями</a:t>
                      </a:r>
                      <a:endParaRPr lang="ru-RU" sz="11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486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3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индивидуальные 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групповые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занятия,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направленные 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снятие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эмоционального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напряжения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стабилизация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психоэмоционального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состояния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игры (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подвижные,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дидактические)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досуги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праздники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конкурсы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собрания коллектива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педагогические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советы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консилиум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педагогическая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конференция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тренинги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семинары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в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мини-группах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малая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педагогическая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конференция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индивидуальное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консультирование с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педагогом-психологом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релаксация 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снятия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напряжения и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психоэмоционального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восстановления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лекции 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(очные и дистанционные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тренинги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информационных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материалов (психологическое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педагогическое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просвещение)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родительские собрания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индивидуальное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консультирование с</a:t>
                      </a:r>
                      <a:r>
                        <a:rPr lang="ru-RU" sz="16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педагогом-психологом </a:t>
                      </a:r>
                      <a:r>
                        <a:rPr lang="ru-RU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воспитателями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праздники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конкурсы</a:t>
                      </a:r>
                      <a:endParaRPr lang="ru-RU" sz="16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678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00" y="181233"/>
            <a:ext cx="4149727" cy="31025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517" y="181233"/>
            <a:ext cx="4149137" cy="31025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827" y="3460915"/>
            <a:ext cx="4390768" cy="329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66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599"/>
            <a:ext cx="8680850" cy="5025081"/>
          </a:xfrm>
        </p:spPr>
        <p:txBody>
          <a:bodyPr anchor="ctr">
            <a:no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психологически комфортная и безопасная среда в образовательной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является тем необходимым условием, которое обеспечивает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позитивное личностное и интеллектуальное развитие всех участников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337281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2620" y="2446638"/>
            <a:ext cx="8596668" cy="1320800"/>
          </a:xfrm>
        </p:spPr>
        <p:txBody>
          <a:bodyPr anchor="ctr">
            <a:normAutofit/>
          </a:bodyPr>
          <a:lstStyle/>
          <a:p>
            <a:pPr algn="ctr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6383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190</Words>
  <Application>Microsoft Office PowerPoint</Application>
  <PresentationFormat>Широкоэкранный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Грань</vt:lpstr>
      <vt:lpstr>Эмоциональное благополучие ребенка и виды мероприятий по формированию психологически комфортной образовательной среды: с детьми, педагогами и родителями.</vt:lpstr>
      <vt:lpstr>Эмоциональное благополучие ребенка</vt:lpstr>
      <vt:lpstr>Психологическая комфортность образовательной среды</vt:lpstr>
      <vt:lpstr>Виды мероприятий по формированию психологически комфортной образовательной среды </vt:lpstr>
      <vt:lpstr>Презентация PowerPoint</vt:lpstr>
      <vt:lpstr>Именно психологически комфортная и безопасная среда в образовательной организации является тем необходимым условием, которое обеспечивает позитивное личностное и интеллектуальное развитие всех участников образовательного процесса.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Эмоциональное благополучие ребенка и виды мероприятий по формированию психологически комфортной образовательной среды: с детьми, педагогами и родителями.</dc:title>
  <dc:creator>Admin</dc:creator>
  <cp:lastModifiedBy>Admin</cp:lastModifiedBy>
  <cp:revision>7</cp:revision>
  <dcterms:created xsi:type="dcterms:W3CDTF">2021-11-28T05:50:39Z</dcterms:created>
  <dcterms:modified xsi:type="dcterms:W3CDTF">2021-11-28T10:43:37Z</dcterms:modified>
</cp:coreProperties>
</file>