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046D-2321-4270-81AD-3753BB408EC3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00B6-3091-4FF8-8D30-8BD502A56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54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046D-2321-4270-81AD-3753BB408EC3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00B6-3091-4FF8-8D30-8BD502A56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63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046D-2321-4270-81AD-3753BB408EC3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00B6-3091-4FF8-8D30-8BD502A56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201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046D-2321-4270-81AD-3753BB408EC3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00B6-3091-4FF8-8D30-8BD502A56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046D-2321-4270-81AD-3753BB408EC3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00B6-3091-4FF8-8D30-8BD502A56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07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046D-2321-4270-81AD-3753BB408EC3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00B6-3091-4FF8-8D30-8BD502A56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84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046D-2321-4270-81AD-3753BB408EC3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00B6-3091-4FF8-8D30-8BD502A56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494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046D-2321-4270-81AD-3753BB408EC3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00B6-3091-4FF8-8D30-8BD502A56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65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046D-2321-4270-81AD-3753BB408EC3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00B6-3091-4FF8-8D30-8BD502A56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05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046D-2321-4270-81AD-3753BB408EC3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00B6-3091-4FF8-8D30-8BD502A56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10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046D-2321-4270-81AD-3753BB408EC3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00B6-3091-4FF8-8D30-8BD502A56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93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1046D-2321-4270-81AD-3753BB408EC3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A00B6-3091-4FF8-8D30-8BD502A56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6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Галина\Desktop\лифт\кадровый резерв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1"/>
            <a:ext cx="9118492" cy="695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876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Галина\Desktop\лифт\кадровый резерв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0211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Галина\Desktop\лифт\кадровый резерв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0"/>
            <a:ext cx="5832648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177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Галина\Desktop\лифт\кадровый резерв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39" y="0"/>
            <a:ext cx="8136904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178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Галина\Desktop\лифт\кадровый резерв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7129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599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Галина\Desktop\лифт\кадровый резерв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78843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622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Галина\Desktop\лифт\кадровый резерв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0"/>
            <a:ext cx="6858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084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</dc:creator>
  <cp:lastModifiedBy>Галина</cp:lastModifiedBy>
  <cp:revision>2</cp:revision>
  <dcterms:created xsi:type="dcterms:W3CDTF">2016-10-19T12:56:32Z</dcterms:created>
  <dcterms:modified xsi:type="dcterms:W3CDTF">2016-10-19T13:16:33Z</dcterms:modified>
</cp:coreProperties>
</file>