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sldIdLst>
    <p:sldId id="256" r:id="rId4"/>
    <p:sldId id="278" r:id="rId5"/>
    <p:sldId id="259" r:id="rId6"/>
    <p:sldId id="315" r:id="rId7"/>
    <p:sldId id="304" r:id="rId8"/>
    <p:sldId id="319" r:id="rId9"/>
    <p:sldId id="301" r:id="rId10"/>
    <p:sldId id="306" r:id="rId11"/>
    <p:sldId id="307" r:id="rId12"/>
    <p:sldId id="308" r:id="rId13"/>
    <p:sldId id="312" r:id="rId14"/>
    <p:sldId id="313" r:id="rId15"/>
    <p:sldId id="309" r:id="rId16"/>
    <p:sldId id="311" r:id="rId17"/>
    <p:sldId id="314" r:id="rId18"/>
    <p:sldId id="300" r:id="rId19"/>
    <p:sldId id="282" r:id="rId20"/>
    <p:sldId id="292" r:id="rId21"/>
    <p:sldId id="296" r:id="rId22"/>
    <p:sldId id="294" r:id="rId23"/>
    <p:sldId id="297" r:id="rId24"/>
    <p:sldId id="298" r:id="rId25"/>
    <p:sldId id="276" r:id="rId26"/>
    <p:sldId id="293" r:id="rId27"/>
    <p:sldId id="316" r:id="rId28"/>
    <p:sldId id="318" r:id="rId29"/>
    <p:sldId id="317" r:id="rId30"/>
    <p:sldId id="299" r:id="rId31"/>
    <p:sldId id="288" r:id="rId32"/>
  </p:sldIdLst>
  <p:sldSz cx="13716000" cy="10287000"/>
  <p:notesSz cx="6858000" cy="9144000"/>
  <p:embeddedFontLst>
    <p:embeddedFont>
      <p:font typeface="Evolventa Bold" panose="020B0604020202020204" charset="0"/>
      <p:regular r:id="rId33"/>
    </p:embeddedFont>
    <p:embeddedFont>
      <p:font typeface="Corbel" panose="020B0503020204020204" pitchFamily="34" charset="0"/>
      <p:regular r:id="rId34"/>
      <p:bold r:id="rId35"/>
      <p:italic r:id="rId36"/>
      <p:boldItalic r:id="rId37"/>
    </p:embeddedFont>
    <p:embeddedFont>
      <p:font typeface="Evolventa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4F6AB3"/>
    <a:srgbClr val="94DDDE"/>
    <a:srgbClr val="F7B4A7"/>
    <a:srgbClr val="FFFBDC"/>
    <a:srgbClr val="F69426"/>
    <a:srgbClr val="FFABBB"/>
    <a:srgbClr val="FFD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28" autoAdjust="0"/>
    <p:restoredTop sz="94622" autoAdjust="0"/>
  </p:normalViewPr>
  <p:slideViewPr>
    <p:cSldViewPr>
      <p:cViewPr varScale="1">
        <p:scale>
          <a:sx n="59" d="100"/>
          <a:sy n="59" d="100"/>
        </p:scale>
        <p:origin x="1277" y="62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4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877274-9001-4152-B701-0FA7D3AB336A}" type="doc">
      <dgm:prSet loTypeId="urn:microsoft.com/office/officeart/2005/8/layout/radial2" loCatId="relationship" qsTypeId="urn:microsoft.com/office/officeart/2009/2/quickstyle/3d8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5D92431-DCE1-41A4-824F-4AB69C91FB06}">
      <dgm:prSet phldrT="[Текст]" custT="1"/>
      <dgm:spPr/>
      <dgm:t>
        <a:bodyPr/>
        <a:lstStyle/>
        <a:p>
          <a:r>
            <a:rPr lang="ru-RU" sz="4400" b="1" dirty="0" smtClean="0"/>
            <a:t>ИКТ в работе с детьми</a:t>
          </a:r>
          <a:endParaRPr lang="ru-RU" sz="4400" b="1" dirty="0"/>
        </a:p>
      </dgm:t>
    </dgm:pt>
    <dgm:pt modelId="{B5EA2681-E442-4623-84A4-A4192C9B1E83}" type="parTrans" cxnId="{9173E75A-8A68-401E-A4C8-644681D1F2EE}">
      <dgm:prSet/>
      <dgm:spPr/>
      <dgm:t>
        <a:bodyPr/>
        <a:lstStyle/>
        <a:p>
          <a:endParaRPr lang="ru-RU"/>
        </a:p>
      </dgm:t>
    </dgm:pt>
    <dgm:pt modelId="{EDB1C82D-8F5D-40B4-91CE-80ED900CFFA2}" type="sibTrans" cxnId="{9173E75A-8A68-401E-A4C8-644681D1F2EE}">
      <dgm:prSet/>
      <dgm:spPr/>
      <dgm:t>
        <a:bodyPr/>
        <a:lstStyle/>
        <a:p>
          <a:endParaRPr lang="ru-RU"/>
        </a:p>
      </dgm:t>
    </dgm:pt>
    <dgm:pt modelId="{C9061555-0696-4349-B7FB-531B4B5AE17D}">
      <dgm:prSet phldrT="[Текст]" custT="1"/>
      <dgm:spPr/>
      <dgm:t>
        <a:bodyPr/>
        <a:lstStyle/>
        <a:p>
          <a:r>
            <a:rPr lang="ru-RU" sz="3600" b="1" dirty="0" smtClean="0"/>
            <a:t>ИКТ в работе с педагогами и специалистами ДОУ</a:t>
          </a:r>
          <a:endParaRPr lang="ru-RU" sz="3600" b="1" dirty="0"/>
        </a:p>
      </dgm:t>
    </dgm:pt>
    <dgm:pt modelId="{7464B0DA-F19C-4F34-8762-E4C80CB63202}" type="parTrans" cxnId="{945414E2-5683-44F7-9E39-536E4BD53798}">
      <dgm:prSet/>
      <dgm:spPr/>
      <dgm:t>
        <a:bodyPr/>
        <a:lstStyle/>
        <a:p>
          <a:endParaRPr lang="ru-RU"/>
        </a:p>
      </dgm:t>
    </dgm:pt>
    <dgm:pt modelId="{ED309AA4-DB34-4119-90D7-F6D12BCB0CB1}" type="sibTrans" cxnId="{945414E2-5683-44F7-9E39-536E4BD53798}">
      <dgm:prSet/>
      <dgm:spPr/>
      <dgm:t>
        <a:bodyPr/>
        <a:lstStyle/>
        <a:p>
          <a:endParaRPr lang="ru-RU"/>
        </a:p>
      </dgm:t>
    </dgm:pt>
    <dgm:pt modelId="{9080AB9C-C866-4FE0-8EC8-AA584C877C6F}">
      <dgm:prSet phldrT="[Текст]" custT="1"/>
      <dgm:spPr/>
      <dgm:t>
        <a:bodyPr/>
        <a:lstStyle/>
        <a:p>
          <a:r>
            <a:rPr lang="ru-RU" sz="4000" b="1" dirty="0" smtClean="0"/>
            <a:t>ИКТ в работе с родителями</a:t>
          </a:r>
          <a:endParaRPr lang="ru-RU" sz="4000" b="1" dirty="0"/>
        </a:p>
      </dgm:t>
    </dgm:pt>
    <dgm:pt modelId="{7C251AD0-094C-4DB9-B2FE-4AAF1322744E}" type="parTrans" cxnId="{4C670B64-6BEB-47BF-9D72-6C9DDAFACB2C}">
      <dgm:prSet/>
      <dgm:spPr/>
      <dgm:t>
        <a:bodyPr/>
        <a:lstStyle/>
        <a:p>
          <a:endParaRPr lang="ru-RU"/>
        </a:p>
      </dgm:t>
    </dgm:pt>
    <dgm:pt modelId="{280520E1-F1A0-41FF-9733-ED4B3E719F9A}" type="sibTrans" cxnId="{4C670B64-6BEB-47BF-9D72-6C9DDAFACB2C}">
      <dgm:prSet/>
      <dgm:spPr/>
      <dgm:t>
        <a:bodyPr/>
        <a:lstStyle/>
        <a:p>
          <a:endParaRPr lang="ru-RU"/>
        </a:p>
      </dgm:t>
    </dgm:pt>
    <dgm:pt modelId="{9C670661-AFD9-4116-B933-149D3419E5DC}" type="pres">
      <dgm:prSet presAssocID="{9F877274-9001-4152-B701-0FA7D3AB336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8F1220-3E05-4665-9D52-D37F21AEE46E}" type="pres">
      <dgm:prSet presAssocID="{9F877274-9001-4152-B701-0FA7D3AB336A}" presName="cycle" presStyleCnt="0"/>
      <dgm:spPr/>
      <dgm:t>
        <a:bodyPr/>
        <a:lstStyle/>
        <a:p>
          <a:endParaRPr lang="ru-RU"/>
        </a:p>
      </dgm:t>
    </dgm:pt>
    <dgm:pt modelId="{6EBFA6BA-BD25-4457-B530-AD851C55F25A}" type="pres">
      <dgm:prSet presAssocID="{9F877274-9001-4152-B701-0FA7D3AB336A}" presName="centerShape" presStyleCnt="0"/>
      <dgm:spPr/>
      <dgm:t>
        <a:bodyPr/>
        <a:lstStyle/>
        <a:p>
          <a:endParaRPr lang="ru-RU"/>
        </a:p>
      </dgm:t>
    </dgm:pt>
    <dgm:pt modelId="{D25A9649-3E65-40FA-B44A-B559D9E6733C}" type="pres">
      <dgm:prSet presAssocID="{9F877274-9001-4152-B701-0FA7D3AB336A}" presName="connSite" presStyleLbl="node1" presStyleIdx="0" presStyleCnt="4"/>
      <dgm:spPr/>
      <dgm:t>
        <a:bodyPr/>
        <a:lstStyle/>
        <a:p>
          <a:endParaRPr lang="ru-RU"/>
        </a:p>
      </dgm:t>
    </dgm:pt>
    <dgm:pt modelId="{A50352B4-F2A1-4DA8-8C0D-9B7AAE791894}" type="pres">
      <dgm:prSet presAssocID="{9F877274-9001-4152-B701-0FA7D3AB336A}" presName="visible" presStyleLbl="node1" presStyleIdx="0" presStyleCnt="4" custLinFactNeighborX="45401" custLinFactNeighborY="-380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4D44D45-E6A9-4972-9390-F8BEF5C96252}" type="pres">
      <dgm:prSet presAssocID="{B5EA2681-E442-4623-84A4-A4192C9B1E83}" presName="Name25" presStyleLbl="parChTrans1D1" presStyleIdx="0" presStyleCnt="3"/>
      <dgm:spPr/>
      <dgm:t>
        <a:bodyPr/>
        <a:lstStyle/>
        <a:p>
          <a:endParaRPr lang="ru-RU"/>
        </a:p>
      </dgm:t>
    </dgm:pt>
    <dgm:pt modelId="{B054AF0C-52AB-4A3D-BD61-25CFD50F6AD2}" type="pres">
      <dgm:prSet presAssocID="{C5D92431-DCE1-41A4-824F-4AB69C91FB06}" presName="node" presStyleCnt="0"/>
      <dgm:spPr/>
      <dgm:t>
        <a:bodyPr/>
        <a:lstStyle/>
        <a:p>
          <a:endParaRPr lang="ru-RU"/>
        </a:p>
      </dgm:t>
    </dgm:pt>
    <dgm:pt modelId="{594C6F1C-E3EE-49F8-8049-25DD4730194A}" type="pres">
      <dgm:prSet presAssocID="{C5D92431-DCE1-41A4-824F-4AB69C91FB06}" presName="parentNode" presStyleLbl="node1" presStyleIdx="1" presStyleCnt="4" custScaleX="446086" custScaleY="122013" custLinFactX="100000" custLinFactNeighborX="122035" custLinFactNeighborY="312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E5A470-8156-40E7-AC5A-9CC136DEE987}" type="pres">
      <dgm:prSet presAssocID="{C5D92431-DCE1-41A4-824F-4AB69C91FB0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4C2440-7AC1-4244-91B0-AD938735D59B}" type="pres">
      <dgm:prSet presAssocID="{7464B0DA-F19C-4F34-8762-E4C80CB63202}" presName="Name25" presStyleLbl="parChTrans1D1" presStyleIdx="1" presStyleCnt="3"/>
      <dgm:spPr/>
      <dgm:t>
        <a:bodyPr/>
        <a:lstStyle/>
        <a:p>
          <a:endParaRPr lang="ru-RU"/>
        </a:p>
      </dgm:t>
    </dgm:pt>
    <dgm:pt modelId="{173C1E3E-252E-4BE9-B954-CC9AF498DD4A}" type="pres">
      <dgm:prSet presAssocID="{C9061555-0696-4349-B7FB-531B4B5AE17D}" presName="node" presStyleCnt="0"/>
      <dgm:spPr/>
      <dgm:t>
        <a:bodyPr/>
        <a:lstStyle/>
        <a:p>
          <a:endParaRPr lang="ru-RU"/>
        </a:p>
      </dgm:t>
    </dgm:pt>
    <dgm:pt modelId="{478E1639-B9EB-490D-89B2-C3BC01CBC5EE}" type="pres">
      <dgm:prSet presAssocID="{C9061555-0696-4349-B7FB-531B4B5AE17D}" presName="parentNode" presStyleLbl="node1" presStyleIdx="2" presStyleCnt="4" custScaleX="427096" custScaleY="145513" custLinFactX="59309" custLinFactNeighborX="100000" custLinFactNeighborY="478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6353D2-6401-4C68-B5C7-0E39DCF3B584}" type="pres">
      <dgm:prSet presAssocID="{C9061555-0696-4349-B7FB-531B4B5AE17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11C6BF-3AB9-48CE-B009-7C1B289A5600}" type="pres">
      <dgm:prSet presAssocID="{7C251AD0-094C-4DB9-B2FE-4AAF1322744E}" presName="Name25" presStyleLbl="parChTrans1D1" presStyleIdx="2" presStyleCnt="3"/>
      <dgm:spPr/>
      <dgm:t>
        <a:bodyPr/>
        <a:lstStyle/>
        <a:p>
          <a:endParaRPr lang="ru-RU"/>
        </a:p>
      </dgm:t>
    </dgm:pt>
    <dgm:pt modelId="{5FCFD09B-767B-424D-B8DD-350D38E98367}" type="pres">
      <dgm:prSet presAssocID="{9080AB9C-C866-4FE0-8EC8-AA584C877C6F}" presName="node" presStyleCnt="0"/>
      <dgm:spPr/>
      <dgm:t>
        <a:bodyPr/>
        <a:lstStyle/>
        <a:p>
          <a:endParaRPr lang="ru-RU"/>
        </a:p>
      </dgm:t>
    </dgm:pt>
    <dgm:pt modelId="{9B3DE384-4B60-441C-8691-E8470A5A9852}" type="pres">
      <dgm:prSet presAssocID="{9080AB9C-C866-4FE0-8EC8-AA584C877C6F}" presName="parentNode" presStyleLbl="node1" presStyleIdx="3" presStyleCnt="4" custScaleX="420473" custScaleY="122819" custLinFactX="100000" custLinFactNeighborX="117060" custLinFactNeighborY="-165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EBA8CE-5108-4AC9-87D6-A6129D2872A3}" type="pres">
      <dgm:prSet presAssocID="{9080AB9C-C866-4FE0-8EC8-AA584C877C6F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670B64-6BEB-47BF-9D72-6C9DDAFACB2C}" srcId="{9F877274-9001-4152-B701-0FA7D3AB336A}" destId="{9080AB9C-C866-4FE0-8EC8-AA584C877C6F}" srcOrd="2" destOrd="0" parTransId="{7C251AD0-094C-4DB9-B2FE-4AAF1322744E}" sibTransId="{280520E1-F1A0-41FF-9733-ED4B3E719F9A}"/>
    <dgm:cxn modelId="{3CB3A9F1-6F7B-4A6F-A594-D0F4892E9624}" type="presOf" srcId="{7464B0DA-F19C-4F34-8762-E4C80CB63202}" destId="{AE4C2440-7AC1-4244-91B0-AD938735D59B}" srcOrd="0" destOrd="0" presId="urn:microsoft.com/office/officeart/2005/8/layout/radial2"/>
    <dgm:cxn modelId="{903081EC-F4CE-40DB-850C-20F66B4E00F4}" type="presOf" srcId="{9F877274-9001-4152-B701-0FA7D3AB336A}" destId="{9C670661-AFD9-4116-B933-149D3419E5DC}" srcOrd="0" destOrd="0" presId="urn:microsoft.com/office/officeart/2005/8/layout/radial2"/>
    <dgm:cxn modelId="{530A906F-6387-469A-8ACE-065E57B8A7B2}" type="presOf" srcId="{9080AB9C-C866-4FE0-8EC8-AA584C877C6F}" destId="{9B3DE384-4B60-441C-8691-E8470A5A9852}" srcOrd="0" destOrd="0" presId="urn:microsoft.com/office/officeart/2005/8/layout/radial2"/>
    <dgm:cxn modelId="{E1A0DFED-412F-45A6-BF6B-03744459C5AD}" type="presOf" srcId="{C5D92431-DCE1-41A4-824F-4AB69C91FB06}" destId="{594C6F1C-E3EE-49F8-8049-25DD4730194A}" srcOrd="0" destOrd="0" presId="urn:microsoft.com/office/officeart/2005/8/layout/radial2"/>
    <dgm:cxn modelId="{090BAB49-5201-4B50-AE01-F3E08B075739}" type="presOf" srcId="{C9061555-0696-4349-B7FB-531B4B5AE17D}" destId="{478E1639-B9EB-490D-89B2-C3BC01CBC5EE}" srcOrd="0" destOrd="0" presId="urn:microsoft.com/office/officeart/2005/8/layout/radial2"/>
    <dgm:cxn modelId="{945414E2-5683-44F7-9E39-536E4BD53798}" srcId="{9F877274-9001-4152-B701-0FA7D3AB336A}" destId="{C9061555-0696-4349-B7FB-531B4B5AE17D}" srcOrd="1" destOrd="0" parTransId="{7464B0DA-F19C-4F34-8762-E4C80CB63202}" sibTransId="{ED309AA4-DB34-4119-90D7-F6D12BCB0CB1}"/>
    <dgm:cxn modelId="{F649EC2C-3369-47FE-83F8-28622478307D}" type="presOf" srcId="{7C251AD0-094C-4DB9-B2FE-4AAF1322744E}" destId="{C611C6BF-3AB9-48CE-B009-7C1B289A5600}" srcOrd="0" destOrd="0" presId="urn:microsoft.com/office/officeart/2005/8/layout/radial2"/>
    <dgm:cxn modelId="{5AEE4168-5673-4A88-A68B-7D3E9BFF8380}" type="presOf" srcId="{B5EA2681-E442-4623-84A4-A4192C9B1E83}" destId="{84D44D45-E6A9-4972-9390-F8BEF5C96252}" srcOrd="0" destOrd="0" presId="urn:microsoft.com/office/officeart/2005/8/layout/radial2"/>
    <dgm:cxn modelId="{9173E75A-8A68-401E-A4C8-644681D1F2EE}" srcId="{9F877274-9001-4152-B701-0FA7D3AB336A}" destId="{C5D92431-DCE1-41A4-824F-4AB69C91FB06}" srcOrd="0" destOrd="0" parTransId="{B5EA2681-E442-4623-84A4-A4192C9B1E83}" sibTransId="{EDB1C82D-8F5D-40B4-91CE-80ED900CFFA2}"/>
    <dgm:cxn modelId="{B33B73E7-FCEA-439D-9DA7-41AEF80F6493}" type="presParOf" srcId="{9C670661-AFD9-4116-B933-149D3419E5DC}" destId="{008F1220-3E05-4665-9D52-D37F21AEE46E}" srcOrd="0" destOrd="0" presId="urn:microsoft.com/office/officeart/2005/8/layout/radial2"/>
    <dgm:cxn modelId="{474606A4-7AF9-41FA-92A7-75E8B1243C81}" type="presParOf" srcId="{008F1220-3E05-4665-9D52-D37F21AEE46E}" destId="{6EBFA6BA-BD25-4457-B530-AD851C55F25A}" srcOrd="0" destOrd="0" presId="urn:microsoft.com/office/officeart/2005/8/layout/radial2"/>
    <dgm:cxn modelId="{9185099E-C706-4002-A412-E0DE3A7DC2A6}" type="presParOf" srcId="{6EBFA6BA-BD25-4457-B530-AD851C55F25A}" destId="{D25A9649-3E65-40FA-B44A-B559D9E6733C}" srcOrd="0" destOrd="0" presId="urn:microsoft.com/office/officeart/2005/8/layout/radial2"/>
    <dgm:cxn modelId="{B2947592-76EB-4252-864A-FD42D08CC5FD}" type="presParOf" srcId="{6EBFA6BA-BD25-4457-B530-AD851C55F25A}" destId="{A50352B4-F2A1-4DA8-8C0D-9B7AAE791894}" srcOrd="1" destOrd="0" presId="urn:microsoft.com/office/officeart/2005/8/layout/radial2"/>
    <dgm:cxn modelId="{3392E3AF-C1FB-4DC3-A24B-E3D22E48903B}" type="presParOf" srcId="{008F1220-3E05-4665-9D52-D37F21AEE46E}" destId="{84D44D45-E6A9-4972-9390-F8BEF5C96252}" srcOrd="1" destOrd="0" presId="urn:microsoft.com/office/officeart/2005/8/layout/radial2"/>
    <dgm:cxn modelId="{57BBAD06-E0A6-4767-9774-C6468F43029B}" type="presParOf" srcId="{008F1220-3E05-4665-9D52-D37F21AEE46E}" destId="{B054AF0C-52AB-4A3D-BD61-25CFD50F6AD2}" srcOrd="2" destOrd="0" presId="urn:microsoft.com/office/officeart/2005/8/layout/radial2"/>
    <dgm:cxn modelId="{5594977A-ADBC-46C2-AA4F-42A8158F9C77}" type="presParOf" srcId="{B054AF0C-52AB-4A3D-BD61-25CFD50F6AD2}" destId="{594C6F1C-E3EE-49F8-8049-25DD4730194A}" srcOrd="0" destOrd="0" presId="urn:microsoft.com/office/officeart/2005/8/layout/radial2"/>
    <dgm:cxn modelId="{2E69BCD6-3CB9-4921-BFC4-28138DDD28A4}" type="presParOf" srcId="{B054AF0C-52AB-4A3D-BD61-25CFD50F6AD2}" destId="{D4E5A470-8156-40E7-AC5A-9CC136DEE987}" srcOrd="1" destOrd="0" presId="urn:microsoft.com/office/officeart/2005/8/layout/radial2"/>
    <dgm:cxn modelId="{1598A81A-495E-4DC1-B4B1-936C2D51EC32}" type="presParOf" srcId="{008F1220-3E05-4665-9D52-D37F21AEE46E}" destId="{AE4C2440-7AC1-4244-91B0-AD938735D59B}" srcOrd="3" destOrd="0" presId="urn:microsoft.com/office/officeart/2005/8/layout/radial2"/>
    <dgm:cxn modelId="{2514841D-D538-4724-813C-F152868C66D0}" type="presParOf" srcId="{008F1220-3E05-4665-9D52-D37F21AEE46E}" destId="{173C1E3E-252E-4BE9-B954-CC9AF498DD4A}" srcOrd="4" destOrd="0" presId="urn:microsoft.com/office/officeart/2005/8/layout/radial2"/>
    <dgm:cxn modelId="{EEFA2B25-F7DC-4F58-8E06-AF9327FAB228}" type="presParOf" srcId="{173C1E3E-252E-4BE9-B954-CC9AF498DD4A}" destId="{478E1639-B9EB-490D-89B2-C3BC01CBC5EE}" srcOrd="0" destOrd="0" presId="urn:microsoft.com/office/officeart/2005/8/layout/radial2"/>
    <dgm:cxn modelId="{F378775E-7D31-4459-84F8-43AF06CEB9E4}" type="presParOf" srcId="{173C1E3E-252E-4BE9-B954-CC9AF498DD4A}" destId="{706353D2-6401-4C68-B5C7-0E39DCF3B584}" srcOrd="1" destOrd="0" presId="urn:microsoft.com/office/officeart/2005/8/layout/radial2"/>
    <dgm:cxn modelId="{7D6D702E-135B-4C35-B309-CAF145CDAAEF}" type="presParOf" srcId="{008F1220-3E05-4665-9D52-D37F21AEE46E}" destId="{C611C6BF-3AB9-48CE-B009-7C1B289A5600}" srcOrd="5" destOrd="0" presId="urn:microsoft.com/office/officeart/2005/8/layout/radial2"/>
    <dgm:cxn modelId="{F25503F7-04A3-43F4-A688-599B385D5502}" type="presParOf" srcId="{008F1220-3E05-4665-9D52-D37F21AEE46E}" destId="{5FCFD09B-767B-424D-B8DD-350D38E98367}" srcOrd="6" destOrd="0" presId="urn:microsoft.com/office/officeart/2005/8/layout/radial2"/>
    <dgm:cxn modelId="{36225F33-58BD-41A3-90A0-19E83D93C46E}" type="presParOf" srcId="{5FCFD09B-767B-424D-B8DD-350D38E98367}" destId="{9B3DE384-4B60-441C-8691-E8470A5A9852}" srcOrd="0" destOrd="0" presId="urn:microsoft.com/office/officeart/2005/8/layout/radial2"/>
    <dgm:cxn modelId="{C5BF36BC-7EBA-44AD-8131-54022605521C}" type="presParOf" srcId="{5FCFD09B-767B-424D-B8DD-350D38E98367}" destId="{4EEBA8CE-5108-4AC9-87D6-A6129D2872A3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1C6BF-3AB9-48CE-B009-7C1B289A5600}">
      <dsp:nvSpPr>
        <dsp:cNvPr id="0" name=""/>
        <dsp:cNvSpPr/>
      </dsp:nvSpPr>
      <dsp:spPr>
        <a:xfrm rot="1304127">
          <a:off x="2043955" y="6519333"/>
          <a:ext cx="5310248" cy="43286"/>
        </a:xfrm>
        <a:custGeom>
          <a:avLst/>
          <a:gdLst/>
          <a:ahLst/>
          <a:cxnLst/>
          <a:rect l="0" t="0" r="0" b="0"/>
          <a:pathLst>
            <a:path>
              <a:moveTo>
                <a:pt x="0" y="21643"/>
              </a:moveTo>
              <a:lnTo>
                <a:pt x="5310248" y="2164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4C2440-7AC1-4244-91B0-AD938735D59B}">
      <dsp:nvSpPr>
        <dsp:cNvPr id="0" name=""/>
        <dsp:cNvSpPr/>
      </dsp:nvSpPr>
      <dsp:spPr>
        <a:xfrm rot="41661">
          <a:off x="2232624" y="5054281"/>
          <a:ext cx="2723725" cy="43286"/>
        </a:xfrm>
        <a:custGeom>
          <a:avLst/>
          <a:gdLst/>
          <a:ahLst/>
          <a:cxnLst/>
          <a:rect l="0" t="0" r="0" b="0"/>
          <a:pathLst>
            <a:path>
              <a:moveTo>
                <a:pt x="0" y="21643"/>
              </a:moveTo>
              <a:lnTo>
                <a:pt x="2723725" y="2164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D44D45-E6A9-4972-9390-F8BEF5C96252}">
      <dsp:nvSpPr>
        <dsp:cNvPr id="0" name=""/>
        <dsp:cNvSpPr/>
      </dsp:nvSpPr>
      <dsp:spPr>
        <a:xfrm rot="20409942">
          <a:off x="2083278" y="3702391"/>
          <a:ext cx="5038454" cy="43286"/>
        </a:xfrm>
        <a:custGeom>
          <a:avLst/>
          <a:gdLst/>
          <a:ahLst/>
          <a:cxnLst/>
          <a:rect l="0" t="0" r="0" b="0"/>
          <a:pathLst>
            <a:path>
              <a:moveTo>
                <a:pt x="0" y="21643"/>
              </a:moveTo>
              <a:lnTo>
                <a:pt x="5038454" y="2164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352B4-F2A1-4DA8-8C0D-9B7AAE791894}">
      <dsp:nvSpPr>
        <dsp:cNvPr id="0" name=""/>
        <dsp:cNvSpPr/>
      </dsp:nvSpPr>
      <dsp:spPr>
        <a:xfrm>
          <a:off x="774207" y="3062115"/>
          <a:ext cx="3683217" cy="368321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4C6F1C-E3EE-49F8-8049-25DD4730194A}">
      <dsp:nvSpPr>
        <dsp:cNvPr id="0" name=""/>
        <dsp:cNvSpPr/>
      </dsp:nvSpPr>
      <dsp:spPr>
        <a:xfrm>
          <a:off x="5021479" y="446792"/>
          <a:ext cx="9858189" cy="269640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ИКТ в работе с детьми</a:t>
          </a:r>
          <a:endParaRPr lang="ru-RU" sz="4400" b="1" kern="1200" dirty="0"/>
        </a:p>
      </dsp:txBody>
      <dsp:txXfrm>
        <a:off x="6465177" y="841671"/>
        <a:ext cx="6970793" cy="1906644"/>
      </dsp:txXfrm>
    </dsp:sp>
    <dsp:sp modelId="{478E1639-B9EB-490D-89B2-C3BC01CBC5EE}">
      <dsp:nvSpPr>
        <dsp:cNvPr id="0" name=""/>
        <dsp:cNvSpPr/>
      </dsp:nvSpPr>
      <dsp:spPr>
        <a:xfrm>
          <a:off x="4953267" y="3541718"/>
          <a:ext cx="9438523" cy="321573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ИКТ в работе с педагогами и специалистами ДОУ</a:t>
          </a:r>
          <a:endParaRPr lang="ru-RU" sz="3600" b="1" kern="1200" dirty="0"/>
        </a:p>
      </dsp:txBody>
      <dsp:txXfrm>
        <a:off x="6335507" y="4012651"/>
        <a:ext cx="6674043" cy="2273869"/>
      </dsp:txXfrm>
    </dsp:sp>
    <dsp:sp modelId="{9B3DE384-4B60-441C-8691-E8470A5A9852}">
      <dsp:nvSpPr>
        <dsp:cNvPr id="0" name=""/>
        <dsp:cNvSpPr/>
      </dsp:nvSpPr>
      <dsp:spPr>
        <a:xfrm>
          <a:off x="5265304" y="7261834"/>
          <a:ext cx="9292159" cy="271421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/>
            <a:t>ИКТ в работе с родителями</a:t>
          </a:r>
          <a:endParaRPr lang="ru-RU" sz="4000" b="1" kern="1200" dirty="0"/>
        </a:p>
      </dsp:txBody>
      <dsp:txXfrm>
        <a:off x="6626109" y="7659321"/>
        <a:ext cx="6570549" cy="1919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9372601"/>
            <a:ext cx="3200400" cy="36671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 alt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828801" y="571501"/>
            <a:ext cx="3445670" cy="366713"/>
          </a:xfrm>
        </p:spPr>
        <p:txBody>
          <a:bodyPr/>
          <a:lstStyle>
            <a:lvl1pPr>
              <a:defRPr sz="1800" i="1">
                <a:solidFill>
                  <a:schemeClr val="tx1"/>
                </a:solidFill>
              </a:defRPr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181600" y="9463088"/>
            <a:ext cx="3200400" cy="366713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3F614E1D-9FED-43F7-8206-BE699D607E5E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342900" y="457200"/>
            <a:ext cx="17145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3600" b="1" i="1">
                <a:solidFill>
                  <a:schemeClr val="tx2"/>
                </a:solidFill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67201" y="7200900"/>
            <a:ext cx="9234488" cy="5715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30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60045" y="7658100"/>
            <a:ext cx="9258300" cy="17145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 sz="66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359544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013DDF2-3612-4F24-AA07-72EC1FEC035D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04205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832" y="2564608"/>
            <a:ext cx="1183005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5832" y="6884195"/>
            <a:ext cx="1183005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69EB75-9EAF-4B21-AD36-4DCFE4DBD334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16557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0100" y="2416970"/>
            <a:ext cx="6029325" cy="70699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58025" y="2416970"/>
            <a:ext cx="6029325" cy="70699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301D28D-6876-4965-9942-370066C478C2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44893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5357" y="547688"/>
            <a:ext cx="11830050" cy="198834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5358" y="2521745"/>
            <a:ext cx="580310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45358" y="3757613"/>
            <a:ext cx="5803106" cy="55268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943725" y="2521745"/>
            <a:ext cx="5831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943725" y="3757613"/>
            <a:ext cx="5831682" cy="55268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5A1B06-22F6-43D6-AE80-E010FB279DD3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27509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AE875F6-B81C-40F0-A593-3969A78C6D5D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75409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A1D36EF-0A5B-4721-9547-7B7FDD95D480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38612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5358" y="685800"/>
            <a:ext cx="4424363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31682" y="1481138"/>
            <a:ext cx="6943725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45358" y="3086100"/>
            <a:ext cx="4424363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C41ADF-BCA0-4D92-82F7-29B7EEC0E480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175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5358" y="685800"/>
            <a:ext cx="4424363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831682" y="1481138"/>
            <a:ext cx="6943725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45358" y="3086100"/>
            <a:ext cx="4424363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1CBBA0A-3C43-4DDA-84FD-3A668A6B12BC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69732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D099A01-9E33-456B-80D5-E8D0B7EA25C8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80043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015538" y="914400"/>
            <a:ext cx="3071813" cy="85725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0101" y="914400"/>
            <a:ext cx="8986838" cy="85725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5DB0FC-EEB7-4F14-9C1B-AFECC3AD02C9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59625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914401"/>
            <a:ext cx="9601200" cy="73104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800100" y="2416970"/>
            <a:ext cx="12287250" cy="7069931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10972800" y="9691688"/>
            <a:ext cx="2628900" cy="48101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286500" y="9715500"/>
            <a:ext cx="1257300" cy="392907"/>
          </a:xfrm>
        </p:spPr>
        <p:txBody>
          <a:bodyPr/>
          <a:lstStyle>
            <a:lvl1pPr>
              <a:defRPr/>
            </a:lvl1pPr>
          </a:lstStyle>
          <a:p>
            <a:fld id="{B0428FDB-936E-4B9D-BA01-1D5E11C67620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440532" y="9715500"/>
            <a:ext cx="2857500" cy="392907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28850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14363" y="-7144"/>
            <a:ext cx="5641776" cy="10294145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4451" y="2070103"/>
            <a:ext cx="9646450" cy="3924299"/>
          </a:xfrm>
        </p:spPr>
        <p:txBody>
          <a:bodyPr anchor="b">
            <a:normAutofit/>
          </a:bodyPr>
          <a:lstStyle>
            <a:lvl1pPr algn="r">
              <a:defRPr sz="675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9800" y="5994401"/>
            <a:ext cx="7861101" cy="2082801"/>
          </a:xfrm>
        </p:spPr>
        <p:txBody>
          <a:bodyPr anchor="t">
            <a:normAutofit/>
          </a:bodyPr>
          <a:lstStyle>
            <a:lvl1pPr marL="0" indent="0" algn="r">
              <a:buNone/>
              <a:defRPr sz="2363">
                <a:solidFill>
                  <a:schemeClr val="tx1"/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36D1-2DCD-438B-ACF5-0A88C9BB870F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98963" y="8824913"/>
            <a:ext cx="4864550" cy="547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105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2DE22-A9EE-4201-8B40-C7AFACE93065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320839" y="8800697"/>
            <a:ext cx="620063" cy="547688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426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815" y="4000498"/>
            <a:ext cx="10047090" cy="3165573"/>
          </a:xfrm>
        </p:spPr>
        <p:txBody>
          <a:bodyPr anchor="b"/>
          <a:lstStyle>
            <a:lvl1pPr algn="r">
              <a:defRPr sz="45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3813" y="7166072"/>
            <a:ext cx="10047092" cy="1290600"/>
          </a:xfrm>
        </p:spPr>
        <p:txBody>
          <a:bodyPr anchor="t">
            <a:normAutofit/>
          </a:bodyPr>
          <a:lstStyle>
            <a:lvl1pPr marL="0" indent="0" algn="r">
              <a:buNone/>
              <a:defRPr sz="2250">
                <a:solidFill>
                  <a:schemeClr val="tx1"/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1D61-4FD9-4861-BA35-572EEE5CBAB8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6871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850" y="1028701"/>
            <a:ext cx="11271052" cy="26288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69852" y="4000499"/>
            <a:ext cx="5506937" cy="4686302"/>
          </a:xfrm>
        </p:spPr>
        <p:txBody>
          <a:bodyPr>
            <a:normAutofit/>
          </a:bodyPr>
          <a:lstStyle>
            <a:lvl1pPr>
              <a:defRPr sz="2025"/>
            </a:lvl1pPr>
            <a:lvl2pPr>
              <a:defRPr sz="1800"/>
            </a:lvl2pPr>
            <a:lvl3pPr>
              <a:defRPr sz="1575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3963" y="4000500"/>
            <a:ext cx="5506938" cy="4686300"/>
          </a:xfrm>
        </p:spPr>
        <p:txBody>
          <a:bodyPr>
            <a:normAutofit/>
          </a:bodyPr>
          <a:lstStyle>
            <a:lvl1pPr>
              <a:defRPr sz="2025"/>
            </a:lvl1pPr>
            <a:lvl2pPr>
              <a:defRPr sz="1800"/>
            </a:lvl2pPr>
            <a:lvl3pPr>
              <a:defRPr sz="1575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4428-232E-4621-9708-C91018CD39AE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421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3701" y="3987800"/>
            <a:ext cx="5183087" cy="864393"/>
          </a:xfrm>
        </p:spPr>
        <p:txBody>
          <a:bodyPr anchor="b">
            <a:noAutofit/>
          </a:bodyPr>
          <a:lstStyle>
            <a:lvl1pPr marL="0" indent="0">
              <a:buNone/>
              <a:defRPr sz="3150" b="0">
                <a:solidFill>
                  <a:schemeClr val="accent1">
                    <a:lumMod val="75000"/>
                  </a:schemeClr>
                </a:solidFill>
              </a:defRPr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9850" y="5003006"/>
            <a:ext cx="5506938" cy="3683793"/>
          </a:xfrm>
        </p:spPr>
        <p:txBody>
          <a:bodyPr anchor="t">
            <a:normAutofit/>
          </a:bodyPr>
          <a:lstStyle>
            <a:lvl1pPr>
              <a:defRPr sz="2025"/>
            </a:lvl1pPr>
            <a:lvl2pPr>
              <a:defRPr sz="1800"/>
            </a:lvl2pPr>
            <a:lvl3pPr>
              <a:defRPr sz="1575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740549" y="4000500"/>
            <a:ext cx="5200354" cy="864393"/>
          </a:xfrm>
        </p:spPr>
        <p:txBody>
          <a:bodyPr anchor="b">
            <a:noAutofit/>
          </a:bodyPr>
          <a:lstStyle>
            <a:lvl1pPr marL="0" indent="0">
              <a:buNone/>
              <a:defRPr sz="3150" b="0">
                <a:solidFill>
                  <a:schemeClr val="accent1">
                    <a:lumMod val="75000"/>
                  </a:schemeClr>
                </a:solidFill>
              </a:defRPr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3963" y="5003006"/>
            <a:ext cx="5506938" cy="3683793"/>
          </a:xfrm>
        </p:spPr>
        <p:txBody>
          <a:bodyPr anchor="t">
            <a:normAutofit/>
          </a:bodyPr>
          <a:lstStyle>
            <a:lvl1pPr>
              <a:defRPr sz="2025"/>
            </a:lvl1pPr>
            <a:lvl2pPr>
              <a:defRPr sz="1800"/>
            </a:lvl2pPr>
            <a:lvl3pPr>
              <a:defRPr sz="1575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9D1FA-0A2A-4587-A2FC-47DAD8E89069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976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D6B2D-13DB-49E3-AF8F-07484BC8085F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29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BE832-634E-468D-A856-5BE9337D4AE9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087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852" y="2400300"/>
            <a:ext cx="3992761" cy="2057400"/>
          </a:xfrm>
        </p:spPr>
        <p:txBody>
          <a:bodyPr anchor="b">
            <a:normAutofit/>
          </a:bodyPr>
          <a:lstStyle>
            <a:lvl1pPr algn="ctr">
              <a:defRPr sz="27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9787" y="1028699"/>
            <a:ext cx="7021114" cy="7658102"/>
          </a:xfrm>
        </p:spPr>
        <p:txBody>
          <a:bodyPr anchor="ctr">
            <a:normAutofit/>
          </a:bodyPr>
          <a:lstStyle>
            <a:lvl1pPr>
              <a:defRPr sz="225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69852" y="4457700"/>
            <a:ext cx="3992761" cy="27432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514350" indent="0">
              <a:buNone/>
              <a:defRPr sz="1350"/>
            </a:lvl2pPr>
            <a:lvl3pPr marL="1028700" indent="0">
              <a:buNone/>
              <a:defRPr sz="1125"/>
            </a:lvl3pPr>
            <a:lvl4pPr marL="1543050" indent="0">
              <a:buNone/>
              <a:defRPr sz="1013"/>
            </a:lvl4pPr>
            <a:lvl5pPr marL="2057400" indent="0">
              <a:buNone/>
              <a:defRPr sz="1013"/>
            </a:lvl5pPr>
            <a:lvl6pPr marL="2571750" indent="0">
              <a:buNone/>
              <a:defRPr sz="1013"/>
            </a:lvl6pPr>
            <a:lvl7pPr marL="3086100" indent="0">
              <a:buNone/>
              <a:defRPr sz="1013"/>
            </a:lvl7pPr>
            <a:lvl8pPr marL="3600450" indent="0">
              <a:buNone/>
              <a:defRPr sz="1013"/>
            </a:lvl8pPr>
            <a:lvl9pPr marL="4114800" indent="0">
              <a:buNone/>
              <a:defRPr sz="101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2EE1-6B06-4C2E-8978-CAA9C85D7057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755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064" y="2628899"/>
            <a:ext cx="6104428" cy="2057400"/>
          </a:xfrm>
        </p:spPr>
        <p:txBody>
          <a:bodyPr anchor="b">
            <a:normAutofit/>
          </a:bodyPr>
          <a:lstStyle>
            <a:lvl1pPr algn="ctr">
              <a:defRPr sz="315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44017" y="1371600"/>
            <a:ext cx="3691096" cy="6858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514350" indent="0">
              <a:buNone/>
              <a:defRPr sz="1800"/>
            </a:lvl2pPr>
            <a:lvl3pPr marL="1028700" indent="0">
              <a:buNone/>
              <a:defRPr sz="1800"/>
            </a:lvl3pPr>
            <a:lvl4pPr marL="1543050" indent="0">
              <a:buNone/>
              <a:defRPr sz="1800"/>
            </a:lvl4pPr>
            <a:lvl5pPr marL="2057400" indent="0">
              <a:buNone/>
              <a:defRPr sz="1800"/>
            </a:lvl5pPr>
            <a:lvl6pPr marL="2571750" indent="0">
              <a:buNone/>
              <a:defRPr sz="1800"/>
            </a:lvl6pPr>
            <a:lvl7pPr marL="3086100" indent="0">
              <a:buNone/>
              <a:defRPr sz="1800"/>
            </a:lvl7pPr>
            <a:lvl8pPr marL="3600450" indent="0">
              <a:buNone/>
              <a:defRPr sz="1800"/>
            </a:lvl8pPr>
            <a:lvl9pPr marL="4114800" indent="0">
              <a:buNone/>
              <a:defRPr sz="18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68064" y="4686299"/>
            <a:ext cx="6104428" cy="2743200"/>
          </a:xfrm>
        </p:spPr>
        <p:txBody>
          <a:bodyPr>
            <a:normAutofit/>
          </a:bodyPr>
          <a:lstStyle>
            <a:lvl1pPr marL="0" indent="0" algn="ctr">
              <a:buNone/>
              <a:defRPr sz="2025"/>
            </a:lvl1pPr>
            <a:lvl2pPr marL="514350" indent="0">
              <a:buNone/>
              <a:defRPr sz="1350"/>
            </a:lvl2pPr>
            <a:lvl3pPr marL="1028700" indent="0">
              <a:buNone/>
              <a:defRPr sz="1125"/>
            </a:lvl3pPr>
            <a:lvl4pPr marL="1543050" indent="0">
              <a:buNone/>
              <a:defRPr sz="1013"/>
            </a:lvl4pPr>
            <a:lvl5pPr marL="2057400" indent="0">
              <a:buNone/>
              <a:defRPr sz="1013"/>
            </a:lvl5pPr>
            <a:lvl6pPr marL="2571750" indent="0">
              <a:buNone/>
              <a:defRPr sz="1013"/>
            </a:lvl6pPr>
            <a:lvl7pPr marL="3086100" indent="0">
              <a:buNone/>
              <a:defRPr sz="1013"/>
            </a:lvl7pPr>
            <a:lvl8pPr marL="3600450" indent="0">
              <a:buNone/>
              <a:defRPr sz="1013"/>
            </a:lvl8pPr>
            <a:lvl9pPr marL="4114800" indent="0">
              <a:buNone/>
              <a:defRPr sz="101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B63D-1FE8-41DB-BD09-D4DFC1A3B420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121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850" y="7099298"/>
            <a:ext cx="11271050" cy="850107"/>
          </a:xfrm>
        </p:spPr>
        <p:txBody>
          <a:bodyPr anchor="b">
            <a:normAutofit/>
          </a:bodyPr>
          <a:lstStyle>
            <a:lvl1pPr algn="ctr">
              <a:defRPr sz="27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84264" y="1398168"/>
            <a:ext cx="9254187" cy="4747464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514350" indent="0">
              <a:buNone/>
              <a:defRPr sz="1800"/>
            </a:lvl2pPr>
            <a:lvl3pPr marL="1028700" indent="0">
              <a:buNone/>
              <a:defRPr sz="1800"/>
            </a:lvl3pPr>
            <a:lvl4pPr marL="1543050" indent="0">
              <a:buNone/>
              <a:defRPr sz="1800"/>
            </a:lvl4pPr>
            <a:lvl5pPr marL="2057400" indent="0">
              <a:buNone/>
              <a:defRPr sz="1800"/>
            </a:lvl5pPr>
            <a:lvl6pPr marL="2571750" indent="0">
              <a:buNone/>
              <a:defRPr sz="1800"/>
            </a:lvl6pPr>
            <a:lvl7pPr marL="3086100" indent="0">
              <a:buNone/>
              <a:defRPr sz="1800"/>
            </a:lvl7pPr>
            <a:lvl8pPr marL="3600450" indent="0">
              <a:buNone/>
              <a:defRPr sz="1800"/>
            </a:lvl8pPr>
            <a:lvl9pPr marL="4114800" indent="0">
              <a:buNone/>
              <a:defRPr sz="18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69850" y="7949405"/>
            <a:ext cx="11271050" cy="740568"/>
          </a:xfrm>
        </p:spPr>
        <p:txBody>
          <a:bodyPr>
            <a:normAutofit/>
          </a:bodyPr>
          <a:lstStyle>
            <a:lvl1pPr marL="0" indent="0" algn="ctr">
              <a:buNone/>
              <a:defRPr sz="1575"/>
            </a:lvl1pPr>
            <a:lvl2pPr marL="514350" indent="0">
              <a:buNone/>
              <a:defRPr sz="1350"/>
            </a:lvl2pPr>
            <a:lvl3pPr marL="1028700" indent="0">
              <a:buNone/>
              <a:defRPr sz="1125"/>
            </a:lvl3pPr>
            <a:lvl4pPr marL="1543050" indent="0">
              <a:buNone/>
              <a:defRPr sz="1013"/>
            </a:lvl4pPr>
            <a:lvl5pPr marL="2057400" indent="0">
              <a:buNone/>
              <a:defRPr sz="1013"/>
            </a:lvl5pPr>
            <a:lvl6pPr marL="2571750" indent="0">
              <a:buNone/>
              <a:defRPr sz="1013"/>
            </a:lvl6pPr>
            <a:lvl7pPr marL="3086100" indent="0">
              <a:buNone/>
              <a:defRPr sz="1013"/>
            </a:lvl7pPr>
            <a:lvl8pPr marL="3600450" indent="0">
              <a:buNone/>
              <a:defRPr sz="1013"/>
            </a:lvl8pPr>
            <a:lvl9pPr marL="4114800" indent="0">
              <a:buNone/>
              <a:defRPr sz="101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38C4-47BE-4B1E-97CE-ABD2325754C0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7503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851" y="1028700"/>
            <a:ext cx="11271050" cy="4572000"/>
          </a:xfrm>
        </p:spPr>
        <p:txBody>
          <a:bodyPr anchor="ctr">
            <a:normAutofit/>
          </a:bodyPr>
          <a:lstStyle>
            <a:lvl1pPr algn="ctr">
              <a:defRPr sz="3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9852" y="6515100"/>
            <a:ext cx="11271052" cy="2171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50">
                <a:solidFill>
                  <a:schemeClr val="tx1"/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E196A-EED6-42AA-BB64-4A237B367121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3396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98439" y="1294535"/>
            <a:ext cx="685800" cy="877164"/>
          </a:xfrm>
          <a:prstGeom prst="rect">
            <a:avLst/>
          </a:prstGeom>
        </p:spPr>
        <p:txBody>
          <a:bodyPr vert="horz" lIns="102870" tIns="51435" rIns="102870" bIns="51435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9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255103" y="4229099"/>
            <a:ext cx="685800" cy="877164"/>
          </a:xfrm>
          <a:prstGeom prst="rect">
            <a:avLst/>
          </a:prstGeom>
        </p:spPr>
        <p:txBody>
          <a:bodyPr vert="horz" lIns="102870" tIns="51435" rIns="102870" bIns="51435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9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238" y="1028701"/>
            <a:ext cx="10113764" cy="4114799"/>
          </a:xfrm>
        </p:spPr>
        <p:txBody>
          <a:bodyPr anchor="ctr">
            <a:normAutofit/>
          </a:bodyPr>
          <a:lstStyle>
            <a:lvl1pPr algn="ctr">
              <a:defRPr sz="36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741413" y="5143499"/>
            <a:ext cx="9599417" cy="5715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25"/>
            </a:lvl1pPr>
            <a:lvl2pPr marL="514350" indent="0">
              <a:buFontTx/>
              <a:buNone/>
              <a:defRPr/>
            </a:lvl2pPr>
            <a:lvl3pPr marL="1028700" indent="0">
              <a:buFontTx/>
              <a:buNone/>
              <a:defRPr/>
            </a:lvl3pPr>
            <a:lvl4pPr marL="1543050" indent="0">
              <a:buFontTx/>
              <a:buNone/>
              <a:defRPr/>
            </a:lvl4pPr>
            <a:lvl5pPr marL="20574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9850" y="6515100"/>
            <a:ext cx="11271050" cy="21717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50">
                <a:solidFill>
                  <a:schemeClr val="tx1"/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8D11B-DBD6-47B0-B445-4C935818B031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496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852" y="4962872"/>
            <a:ext cx="11271048" cy="2203200"/>
          </a:xfrm>
        </p:spPr>
        <p:txBody>
          <a:bodyPr anchor="b">
            <a:normAutofit/>
          </a:bodyPr>
          <a:lstStyle>
            <a:lvl1pPr algn="r">
              <a:defRPr sz="3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9851" y="7166072"/>
            <a:ext cx="11271049" cy="1290600"/>
          </a:xfrm>
        </p:spPr>
        <p:txBody>
          <a:bodyPr anchor="t">
            <a:normAutofit/>
          </a:bodyPr>
          <a:lstStyle>
            <a:lvl1pPr marL="0" indent="0" algn="r">
              <a:buNone/>
              <a:defRPr sz="2250">
                <a:solidFill>
                  <a:schemeClr val="tx1"/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2521-349D-47DA-9B60-7FEEFFC1E37D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9987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98439" y="1294535"/>
            <a:ext cx="685800" cy="877164"/>
          </a:xfrm>
          <a:prstGeom prst="rect">
            <a:avLst/>
          </a:prstGeom>
        </p:spPr>
        <p:txBody>
          <a:bodyPr vert="horz" lIns="102870" tIns="51435" rIns="102870" bIns="51435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9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255103" y="4229099"/>
            <a:ext cx="685800" cy="877164"/>
          </a:xfrm>
          <a:prstGeom prst="rect">
            <a:avLst/>
          </a:prstGeom>
        </p:spPr>
        <p:txBody>
          <a:bodyPr vert="horz" lIns="102870" tIns="51435" rIns="102870" bIns="51435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9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238" y="1028701"/>
            <a:ext cx="10113764" cy="4114799"/>
          </a:xfrm>
        </p:spPr>
        <p:txBody>
          <a:bodyPr anchor="ctr">
            <a:normAutofit/>
          </a:bodyPr>
          <a:lstStyle>
            <a:lvl1pPr algn="ctr">
              <a:defRPr sz="36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69852" y="5829300"/>
            <a:ext cx="11271049" cy="13335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7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9851" y="7162800"/>
            <a:ext cx="11271049" cy="1524000"/>
          </a:xfrm>
        </p:spPr>
        <p:txBody>
          <a:bodyPr anchor="t">
            <a:normAutofit/>
          </a:bodyPr>
          <a:lstStyle>
            <a:lvl1pPr marL="0" indent="0" algn="r">
              <a:buNone/>
              <a:defRPr sz="2025">
                <a:solidFill>
                  <a:schemeClr val="tx1"/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AB6D-5E3E-49B6-8A8C-84531E8D6F01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244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852" y="1028701"/>
            <a:ext cx="11271051" cy="40909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69852" y="5257800"/>
            <a:ext cx="11271052" cy="12573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15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9850" y="6515100"/>
            <a:ext cx="11271052" cy="2171700"/>
          </a:xfrm>
        </p:spPr>
        <p:txBody>
          <a:bodyPr anchor="t">
            <a:normAutofit/>
          </a:bodyPr>
          <a:lstStyle>
            <a:lvl1pPr marL="0" indent="0" algn="l">
              <a:buNone/>
              <a:defRPr sz="2025">
                <a:solidFill>
                  <a:schemeClr val="tx1"/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03870-F280-4A45-8C97-0325B6D4A5DA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87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BA77-376F-4F6A-9517-355854438DF3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04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49238" y="1028700"/>
            <a:ext cx="1991665" cy="76581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69851" y="1028700"/>
            <a:ext cx="9022210" cy="76581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4E993-5AEB-4E02-8E33-F52514883DF0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399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vmlDrawing" Target="../drawings/vmlDrawing1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1" name="Object 87"/>
          <p:cNvGraphicFramePr>
            <a:graphicFrameLocks noChangeAspect="1"/>
          </p:cNvGraphicFramePr>
          <p:nvPr/>
        </p:nvGraphicFramePr>
        <p:xfrm>
          <a:off x="0" y="0"/>
          <a:ext cx="13716000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Image" r:id="rId15" imgW="13003175" imgH="2577778" progId="">
                  <p:embed/>
                </p:oleObj>
              </mc:Choice>
              <mc:Fallback>
                <p:oleObj name="Image" r:id="rId15" imgW="13003175" imgH="2577778" progId="">
                  <p:embed/>
                  <p:pic>
                    <p:nvPicPr>
                      <p:cNvPr id="1111" name="Object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0" cy="240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22945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800100" y="2416970"/>
            <a:ext cx="12287250" cy="706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0972800" y="9691688"/>
            <a:ext cx="26289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chemeClr val="tx2"/>
                </a:solidFill>
              </a:defRPr>
            </a:lvl1pPr>
          </a:lstStyle>
          <a:p>
            <a:r>
              <a:rPr lang="en-US" altLang="ru-RU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286500" y="9715500"/>
            <a:ext cx="1257300" cy="3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solidFill>
                  <a:schemeClr val="tx2"/>
                </a:solidFill>
              </a:defRPr>
            </a:lvl1pPr>
          </a:lstStyle>
          <a:p>
            <a:fld id="{D1E1219F-DEFC-4291-BD3C-4F096021F286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800100" y="914401"/>
            <a:ext cx="9601200" cy="73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40532" y="9715500"/>
            <a:ext cx="2857500" cy="3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chemeClr val="tx2"/>
                </a:solidFill>
              </a:defRPr>
            </a:lvl1pPr>
          </a:lstStyle>
          <a:p>
            <a:endParaRPr lang="en-US" altLang="ru-RU"/>
          </a:p>
        </p:txBody>
      </p:sp>
      <p:sp>
        <p:nvSpPr>
          <p:cNvPr id="1107" name="Text Box 83"/>
          <p:cNvSpPr txBox="1">
            <a:spLocks noChangeArrowheads="1"/>
          </p:cNvSpPr>
          <p:nvPr/>
        </p:nvSpPr>
        <p:spPr bwMode="gray">
          <a:xfrm>
            <a:off x="457200" y="228601"/>
            <a:ext cx="2057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3600" b="1" i="1">
                <a:solidFill>
                  <a:schemeClr val="bg1"/>
                </a:solidFill>
              </a:rPr>
              <a:t>LOGO</a:t>
            </a:r>
          </a:p>
        </p:txBody>
      </p:sp>
      <p:pic>
        <p:nvPicPr>
          <p:cNvPr id="1108" name="Picture 84" descr="p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1" y="285750"/>
            <a:ext cx="2176463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20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4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5pPr>
      <a:lvl6pPr marL="685800" algn="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6pPr>
      <a:lvl7pPr marL="1371600" algn="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7pPr>
      <a:lvl8pPr marL="2057400" algn="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8pPr>
      <a:lvl9pPr marL="2743200" algn="r" rtl="0" eaLnBrk="1" fontAlgn="base" hangingPunct="1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v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1" fontAlgn="base" hangingPunct="1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1" fontAlgn="base" hangingPunct="1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9664" y="1"/>
            <a:ext cx="2741415" cy="10287002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69850" y="1028701"/>
            <a:ext cx="11271052" cy="26288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9849" y="4000499"/>
            <a:ext cx="11271052" cy="46863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9238" y="8824913"/>
            <a:ext cx="12858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1271955-38B4-4570-8D01-5DFE365338B6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815" y="8824913"/>
            <a:ext cx="79696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320839" y="8824913"/>
            <a:ext cx="62006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73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p:hf hdr="0" dt="0"/>
  <p:txStyles>
    <p:titleStyle>
      <a:lvl1pPr algn="ctr" defTabSz="514350" rtl="0" eaLnBrk="1" latinLnBrk="0" hangingPunct="1">
        <a:spcBef>
          <a:spcPct val="0"/>
        </a:spcBef>
        <a:buNone/>
        <a:defRPr sz="45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21469" indent="-321469" algn="l" defTabSz="514350" rtl="0" eaLnBrk="1" latinLnBrk="0" hangingPunct="1">
        <a:spcBef>
          <a:spcPct val="20000"/>
        </a:spcBef>
        <a:spcAft>
          <a:spcPts val="675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7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35819" indent="-321469" algn="l" defTabSz="514350" rtl="0" eaLnBrk="1" latinLnBrk="0" hangingPunct="1">
        <a:spcBef>
          <a:spcPct val="20000"/>
        </a:spcBef>
        <a:spcAft>
          <a:spcPts val="675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25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350169" indent="-321469" algn="l" defTabSz="514350" rtl="0" eaLnBrk="1" latinLnBrk="0" hangingPunct="1">
        <a:spcBef>
          <a:spcPct val="20000"/>
        </a:spcBef>
        <a:spcAft>
          <a:spcPts val="675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25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35931" indent="-192881" algn="l" defTabSz="514350" rtl="0" eaLnBrk="1" latinLnBrk="0" hangingPunct="1">
        <a:spcBef>
          <a:spcPct val="20000"/>
        </a:spcBef>
        <a:spcAft>
          <a:spcPts val="675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250281" indent="-192881" algn="l" defTabSz="514350" rtl="0" eaLnBrk="1" latinLnBrk="0" hangingPunct="1">
        <a:spcBef>
          <a:spcPct val="20000"/>
        </a:spcBef>
        <a:spcAft>
          <a:spcPts val="675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75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828925" indent="-257175" algn="l" defTabSz="514350" rtl="0" eaLnBrk="1" latinLnBrk="0" hangingPunct="1">
        <a:spcBef>
          <a:spcPct val="20000"/>
        </a:spcBef>
        <a:spcAft>
          <a:spcPts val="675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75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343275" indent="-257175" algn="l" defTabSz="514350" rtl="0" eaLnBrk="1" latinLnBrk="0" hangingPunct="1">
        <a:spcBef>
          <a:spcPct val="20000"/>
        </a:spcBef>
        <a:spcAft>
          <a:spcPts val="675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75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857625" indent="-257175" algn="l" defTabSz="514350" rtl="0" eaLnBrk="1" latinLnBrk="0" hangingPunct="1">
        <a:spcBef>
          <a:spcPct val="20000"/>
        </a:spcBef>
        <a:spcAft>
          <a:spcPts val="675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75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371975" indent="-257175" algn="l" defTabSz="514350" rtl="0" eaLnBrk="1" latinLnBrk="0" hangingPunct="1">
        <a:spcBef>
          <a:spcPct val="20000"/>
        </a:spcBef>
        <a:spcAft>
          <a:spcPts val="675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75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rnis.ru/" TargetMode="External"/><Relationship Id="rId2" Type="http://schemas.openxmlformats.org/officeDocument/2006/relationships/hyperlink" Target="https://learningapps.org/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vika.ru/" TargetMode="External"/><Relationship Id="rId2" Type="http://schemas.openxmlformats.org/officeDocument/2006/relationships/hyperlink" Target="http://www.lenagold.ru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viki.rdf.ru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11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microsoft.com/office/2007/relationships/hdphoto" Target="../media/hdphoto2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0" Type="http://schemas.openxmlformats.org/officeDocument/2006/relationships/slide" Target="slide4.xml"/><Relationship Id="rId4" Type="http://schemas.openxmlformats.org/officeDocument/2006/relationships/image" Target="../media/image28.jpeg"/><Relationship Id="rId9" Type="http://schemas.openxmlformats.org/officeDocument/2006/relationships/image" Target="../media/image4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abyskills.info/&#1086;-&#1095;&#1077;&#1084;&#1087;&#1080;&#1086;&#1085;&#1072;&#1090;&#1077;" TargetMode="External"/><Relationship Id="rId7" Type="http://schemas.openxmlformats.org/officeDocument/2006/relationships/image" Target="../media/image4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40.svg"/><Relationship Id="rId10" Type="http://schemas.openxmlformats.org/officeDocument/2006/relationships/image" Target="../media/image12.sv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4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image" Target="../media/image54.jpeg"/><Relationship Id="rId10" Type="http://schemas.openxmlformats.org/officeDocument/2006/relationships/image" Target="../media/image16.png"/><Relationship Id="rId4" Type="http://schemas.openxmlformats.org/officeDocument/2006/relationships/image" Target="../media/image53.jpeg"/><Relationship Id="rId9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2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image" Target="../media/image41.svg"/><Relationship Id="rId10" Type="http://schemas.openxmlformats.org/officeDocument/2006/relationships/image" Target="../media/image16.png"/><Relationship Id="rId9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1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slide" Target="slide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2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11" Type="http://schemas.openxmlformats.org/officeDocument/2006/relationships/image" Target="../media/image16.svg"/><Relationship Id="rId15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Relationship Id="rId11" Type="http://schemas.microsoft.com/office/2007/relationships/hdphoto" Target="../media/hdphoto2.wdp"/><Relationship Id="rId10" Type="http://schemas.openxmlformats.org/officeDocument/2006/relationships/image" Target="../media/image16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199" y="1028700"/>
            <a:ext cx="13277170" cy="8222913"/>
            <a:chOff x="-8274921" y="-398780"/>
            <a:chExt cx="23603858" cy="14618510"/>
          </a:xfrm>
        </p:grpSpPr>
        <p:sp>
          <p:nvSpPr>
            <p:cNvPr id="3" name="TextBox 3"/>
            <p:cNvSpPr txBox="1"/>
            <p:nvPr/>
          </p:nvSpPr>
          <p:spPr>
            <a:xfrm>
              <a:off x="-8274921" y="-398780"/>
              <a:ext cx="22644137" cy="71249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119"/>
                </a:lnSpc>
              </a:pPr>
              <a:r>
                <a:rPr lang="ru-RU" sz="8625" b="1" dirty="0" smtClean="0">
                  <a:solidFill>
                    <a:srgbClr val="FFFF00"/>
                  </a:solidFill>
                </a:rPr>
                <a:t>Образование сегодня: </a:t>
              </a:r>
              <a:r>
                <a:rPr lang="ru-RU" sz="8625" b="1" dirty="0" smtClean="0">
                  <a:solidFill>
                    <a:schemeClr val="bg1"/>
                  </a:solidFill>
                </a:rPr>
                <a:t>современные тренды и драйверы развития в работе старшего воспитателя</a:t>
              </a:r>
              <a:endParaRPr lang="ru-RU" sz="8625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140"/>
              <a:ext cx="15328937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62"/>
                </a:lnSpc>
              </a:pPr>
              <a:endParaRPr lang="en-US" sz="1688" spc="314" dirty="0">
                <a:solidFill>
                  <a:srgbClr val="94DDDE"/>
                </a:solidFill>
                <a:latin typeface="Evolventa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959719" y="11386818"/>
              <a:ext cx="15328937" cy="2832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ru-RU" sz="2400" b="1" spc="6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Гусева Т. А.,</a:t>
              </a:r>
            </a:p>
            <a:p>
              <a:pPr algn="r">
                <a:lnSpc>
                  <a:spcPct val="150000"/>
                </a:lnSpc>
              </a:pPr>
              <a:r>
                <a:rPr lang="ru-RU" sz="2400" b="1" spc="6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кандидат педагогических наук,</a:t>
              </a:r>
            </a:p>
            <a:p>
              <a:pPr algn="r">
                <a:lnSpc>
                  <a:spcPct val="150000"/>
                </a:lnSpc>
              </a:pPr>
              <a:r>
                <a:rPr lang="ru-RU" sz="2400" b="1" spc="6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СПБ ГБПОУ Педагогический колледж № 8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4775" y="5372100"/>
            <a:ext cx="6601493" cy="3396768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8000" dirty="0"/>
              <a:t>Сайты педагогов</a:t>
            </a:r>
            <a:endParaRPr lang="en-US" altLang="ru-RU" sz="8000" dirty="0">
              <a:solidFill>
                <a:schemeClr val="accent1"/>
              </a:solidFill>
            </a:endParaRP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1143000" y="2095500"/>
            <a:ext cx="1143000" cy="997743"/>
            <a:chOff x="1110" y="2656"/>
            <a:chExt cx="1549" cy="1351"/>
          </a:xfrm>
        </p:grpSpPr>
        <p:sp>
          <p:nvSpPr>
            <p:cNvPr id="40964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  <p:sp>
          <p:nvSpPr>
            <p:cNvPr id="40965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  <p:sp>
          <p:nvSpPr>
            <p:cNvPr id="40966" name="AutoShape 6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</p:grpSp>
      <p:grpSp>
        <p:nvGrpSpPr>
          <p:cNvPr id="40967" name="Group 7"/>
          <p:cNvGrpSpPr>
            <a:grpSpLocks/>
          </p:cNvGrpSpPr>
          <p:nvPr/>
        </p:nvGrpSpPr>
        <p:grpSpPr bwMode="auto">
          <a:xfrm>
            <a:off x="1143000" y="3467100"/>
            <a:ext cx="1143000" cy="997743"/>
            <a:chOff x="3174" y="2656"/>
            <a:chExt cx="1549" cy="1351"/>
          </a:xfrm>
        </p:grpSpPr>
        <p:sp>
          <p:nvSpPr>
            <p:cNvPr id="40968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  <p:sp>
          <p:nvSpPr>
            <p:cNvPr id="40969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  <p:sp>
          <p:nvSpPr>
            <p:cNvPr id="40970" name="AutoShape 10"/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</p:grpSp>
      <p:sp>
        <p:nvSpPr>
          <p:cNvPr id="40971" name="Line 11"/>
          <p:cNvSpPr>
            <a:spLocks noChangeShapeType="1"/>
          </p:cNvSpPr>
          <p:nvPr/>
        </p:nvSpPr>
        <p:spPr bwMode="auto">
          <a:xfrm>
            <a:off x="2057400" y="3009900"/>
            <a:ext cx="72009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600"/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gray">
          <a:xfrm>
            <a:off x="1439933" y="2243138"/>
            <a:ext cx="5277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48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0974" name="Line 14"/>
          <p:cNvSpPr>
            <a:spLocks noChangeShapeType="1"/>
          </p:cNvSpPr>
          <p:nvPr/>
        </p:nvSpPr>
        <p:spPr bwMode="auto">
          <a:xfrm>
            <a:off x="2013006" y="4397213"/>
            <a:ext cx="72009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600"/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gray">
          <a:xfrm>
            <a:off x="1439933" y="3614738"/>
            <a:ext cx="5277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4800" b="1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40977" name="Group 17"/>
          <p:cNvGrpSpPr>
            <a:grpSpLocks/>
          </p:cNvGrpSpPr>
          <p:nvPr/>
        </p:nvGrpSpPr>
        <p:grpSpPr bwMode="auto">
          <a:xfrm>
            <a:off x="1143000" y="4805363"/>
            <a:ext cx="1143000" cy="997743"/>
            <a:chOff x="1110" y="2656"/>
            <a:chExt cx="1549" cy="1351"/>
          </a:xfrm>
        </p:grpSpPr>
        <p:sp>
          <p:nvSpPr>
            <p:cNvPr id="40978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  <p:sp>
          <p:nvSpPr>
            <p:cNvPr id="40979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  <p:sp>
          <p:nvSpPr>
            <p:cNvPr id="40980" name="AutoShape 20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</p:grpSp>
      <p:sp>
        <p:nvSpPr>
          <p:cNvPr id="40985" name="Line 25"/>
          <p:cNvSpPr>
            <a:spLocks noChangeShapeType="1"/>
          </p:cNvSpPr>
          <p:nvPr/>
        </p:nvSpPr>
        <p:spPr bwMode="auto">
          <a:xfrm>
            <a:off x="2057400" y="5719763"/>
            <a:ext cx="72009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600"/>
          </a:p>
        </p:txBody>
      </p:sp>
      <p:sp>
        <p:nvSpPr>
          <p:cNvPr id="40987" name="Text Box 27"/>
          <p:cNvSpPr txBox="1">
            <a:spLocks noChangeArrowheads="1"/>
          </p:cNvSpPr>
          <p:nvPr/>
        </p:nvSpPr>
        <p:spPr bwMode="gray">
          <a:xfrm>
            <a:off x="1439933" y="4953001"/>
            <a:ext cx="5277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4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2490788" y="1083470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ru-RU" sz="2700"/>
          </a:p>
        </p:txBody>
      </p:sp>
      <p:sp>
        <p:nvSpPr>
          <p:cNvPr id="3" name="Прямоугольник 2"/>
          <p:cNvSpPr/>
          <p:nvPr/>
        </p:nvSpPr>
        <p:spPr>
          <a:xfrm>
            <a:off x="3134082" y="2021272"/>
            <a:ext cx="54874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/>
              <a:t>teacher-site.ru</a:t>
            </a:r>
            <a:endParaRPr lang="ru-RU" sz="5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51830" y="3403088"/>
            <a:ext cx="39690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5400" b="1" dirty="0"/>
              <a:t>google.ru</a:t>
            </a:r>
            <a:endParaRPr lang="en-US" sz="5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99864" y="4860284"/>
            <a:ext cx="31449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/>
              <a:t>a2b2.ru</a:t>
            </a:r>
            <a:endParaRPr lang="ru-RU" sz="5400" b="1" dirty="0"/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gray">
          <a:xfrm>
            <a:off x="2490788" y="6319616"/>
            <a:ext cx="9601200" cy="73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685800" algn="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057400" algn="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743200" algn="r" rtl="0" eaLnBrk="1" fontAlgn="base" hangingPunct="1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8100" dirty="0" smtClean="0"/>
              <a:t>Он-</a:t>
            </a:r>
            <a:r>
              <a:rPr lang="ru-RU" altLang="ru-RU" sz="8100" dirty="0" err="1" smtClean="0"/>
              <a:t>лайн</a:t>
            </a:r>
            <a:r>
              <a:rPr lang="ru-RU" altLang="ru-RU" sz="8100" dirty="0" smtClean="0"/>
              <a:t> сервисы</a:t>
            </a:r>
            <a:endParaRPr lang="en-US" altLang="ru-RU" sz="8100" dirty="0">
              <a:solidFill>
                <a:schemeClr val="accent1"/>
              </a:solidFill>
            </a:endParaRPr>
          </a:p>
        </p:txBody>
      </p:sp>
      <p:sp>
        <p:nvSpPr>
          <p:cNvPr id="26" name="Line 11"/>
          <p:cNvSpPr>
            <a:spLocks noChangeShapeType="1"/>
          </p:cNvSpPr>
          <p:nvPr/>
        </p:nvSpPr>
        <p:spPr bwMode="auto">
          <a:xfrm>
            <a:off x="832376" y="8210886"/>
            <a:ext cx="72009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600"/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634181" y="7544741"/>
            <a:ext cx="1207093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800" b="1" dirty="0" err="1"/>
              <a:t>LearningApps</a:t>
            </a:r>
            <a:r>
              <a:rPr lang="ru-RU" sz="4800" b="1" dirty="0"/>
              <a:t>   </a:t>
            </a:r>
            <a:r>
              <a:rPr lang="en-US" altLang="ru-RU" sz="4800" b="1" dirty="0">
                <a:hlinkClick r:id="rId2"/>
              </a:rPr>
              <a:t>https://learningapps.org/</a:t>
            </a:r>
            <a:endParaRPr lang="ru-RU" altLang="ru-RU" sz="4800" b="1" dirty="0"/>
          </a:p>
          <a:p>
            <a:pPr eaLnBrk="0" hangingPunct="0"/>
            <a:endParaRPr lang="en-US" altLang="ru-RU" sz="4800" b="1" dirty="0"/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>
            <a:off x="832376" y="9582486"/>
            <a:ext cx="72009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600"/>
          </a:p>
        </p:txBody>
      </p:sp>
      <p:sp>
        <p:nvSpPr>
          <p:cNvPr id="31" name="Прямоугольник 30"/>
          <p:cNvSpPr/>
          <p:nvPr/>
        </p:nvSpPr>
        <p:spPr>
          <a:xfrm>
            <a:off x="1619241" y="8841365"/>
            <a:ext cx="94800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/>
              <a:t>Learnis</a:t>
            </a:r>
            <a:r>
              <a:rPr lang="en-US" sz="4800" b="1" dirty="0"/>
              <a:t>  </a:t>
            </a:r>
            <a:r>
              <a:rPr lang="en-US" sz="4800" b="1" dirty="0">
                <a:hlinkClick r:id="rId3"/>
              </a:rPr>
              <a:t>https://www.learnis.ru/</a:t>
            </a:r>
            <a:r>
              <a:rPr lang="en-US" sz="4800" b="1" dirty="0"/>
              <a:t> </a:t>
            </a:r>
            <a:endParaRPr lang="ru-RU" sz="4800" b="1" dirty="0"/>
          </a:p>
        </p:txBody>
      </p: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188901" y="7452779"/>
            <a:ext cx="1143000" cy="997743"/>
            <a:chOff x="1110" y="2656"/>
            <a:chExt cx="1549" cy="1351"/>
          </a:xfrm>
        </p:grpSpPr>
        <p:sp>
          <p:nvSpPr>
            <p:cNvPr id="33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  <p:sp>
          <p:nvSpPr>
            <p:cNvPr id="34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</p:grpSp>
      <p:grpSp>
        <p:nvGrpSpPr>
          <p:cNvPr id="36" name="Group 7"/>
          <p:cNvGrpSpPr>
            <a:grpSpLocks/>
          </p:cNvGrpSpPr>
          <p:nvPr/>
        </p:nvGrpSpPr>
        <p:grpSpPr bwMode="auto">
          <a:xfrm>
            <a:off x="188901" y="8824379"/>
            <a:ext cx="1143000" cy="997743"/>
            <a:chOff x="3174" y="2656"/>
            <a:chExt cx="1549" cy="1351"/>
          </a:xfrm>
        </p:grpSpPr>
        <p:sp>
          <p:nvSpPr>
            <p:cNvPr id="37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  <p:sp>
          <p:nvSpPr>
            <p:cNvPr id="38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  <p:sp>
          <p:nvSpPr>
            <p:cNvPr id="39" name="AutoShape 10"/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</p:grpSp>
      <p:sp>
        <p:nvSpPr>
          <p:cNvPr id="40" name="Text Box 13"/>
          <p:cNvSpPr txBox="1">
            <a:spLocks noChangeArrowheads="1"/>
          </p:cNvSpPr>
          <p:nvPr/>
        </p:nvSpPr>
        <p:spPr bwMode="gray">
          <a:xfrm>
            <a:off x="485834" y="7600417"/>
            <a:ext cx="5277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48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gray">
          <a:xfrm>
            <a:off x="485834" y="8972017"/>
            <a:ext cx="5277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4800" b="1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2307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244" y="282961"/>
            <a:ext cx="11406522" cy="1254473"/>
          </a:xfrm>
        </p:spPr>
        <p:txBody>
          <a:bodyPr/>
          <a:lstStyle/>
          <a:p>
            <a:pPr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000" dirty="0">
                <a:latin typeface="Times New Roman" pitchFamily="18" charset="0"/>
                <a:cs typeface="Times New Roman" pitchFamily="18" charset="0"/>
              </a:rPr>
            </a:b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000" dirty="0">
                <a:latin typeface="Times New Roman" pitchFamily="18" charset="0"/>
                <a:cs typeface="Times New Roman" pitchFamily="18" charset="0"/>
              </a:rPr>
            </a:b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000" dirty="0">
                <a:latin typeface="Times New Roman" pitchFamily="18" charset="0"/>
                <a:cs typeface="Times New Roman" pitchFamily="18" charset="0"/>
              </a:rPr>
            </a:b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000" dirty="0">
                <a:latin typeface="Times New Roman" pitchFamily="18" charset="0"/>
                <a:cs typeface="Times New Roman" pitchFamily="18" charset="0"/>
              </a:rPr>
            </a:b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000" dirty="0">
                <a:latin typeface="Times New Roman" pitchFamily="18" charset="0"/>
                <a:cs typeface="Times New Roman" pitchFamily="18" charset="0"/>
              </a:rPr>
            </a:br>
            <a:r>
              <a:rPr lang="en-US" sz="7200" dirty="0" err="1"/>
              <a:t>LearningApps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000" dirty="0">
                <a:latin typeface="Times New Roman" pitchFamily="18" charset="0"/>
                <a:cs typeface="Times New Roman" pitchFamily="18" charset="0"/>
              </a:rPr>
            </a:b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000" dirty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latin typeface="+mn-lt"/>
                <a:cs typeface="Times New Roman" pitchFamily="18" charset="0"/>
              </a:rPr>
              <a:t>Один из самых популярных сервисов для создания интерактивных обучающих упражнений, викторин, тестов</a:t>
            </a:r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endParaRPr lang="ru-RU" dirty="0">
              <a:latin typeface="+mn-lt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14824" t="9765" r="14347" b="9179"/>
          <a:stretch>
            <a:fillRect/>
          </a:stretch>
        </p:blipFill>
        <p:spPr bwMode="auto">
          <a:xfrm>
            <a:off x="269268" y="3307296"/>
            <a:ext cx="12961440" cy="680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5283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9007" y="3569"/>
            <a:ext cx="10726635" cy="1266830"/>
          </a:xfrm>
        </p:spPr>
        <p:txBody>
          <a:bodyPr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6000" dirty="0">
                <a:cs typeface="Times New Roman" pitchFamily="18" charset="0"/>
              </a:rPr>
              <a:t>26 видов упражнений</a:t>
            </a:r>
            <a:r>
              <a:rPr lang="ru-RU" sz="6000" dirty="0"/>
              <a:t/>
            </a:r>
            <a:br>
              <a:rPr lang="ru-RU" sz="6000" dirty="0"/>
            </a:br>
            <a:r>
              <a:rPr lang="ru-RU" sz="6000" dirty="0"/>
              <a:t/>
            </a:r>
            <a:br>
              <a:rPr lang="ru-RU" sz="6000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050" t="16040" r="20802" b="5541"/>
          <a:stretch/>
        </p:blipFill>
        <p:spPr>
          <a:xfrm>
            <a:off x="269268" y="1227558"/>
            <a:ext cx="6372708" cy="4752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0156" t="16990" r="20592" b="3158"/>
          <a:stretch/>
        </p:blipFill>
        <p:spPr>
          <a:xfrm>
            <a:off x="6858000" y="1270398"/>
            <a:ext cx="6696744" cy="47096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1574" t="36831" r="25787" b="7940"/>
          <a:stretch/>
        </p:blipFill>
        <p:spPr>
          <a:xfrm>
            <a:off x="3253290" y="6210300"/>
            <a:ext cx="720942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7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9000" dirty="0"/>
              <a:t>Сайты для оформления</a:t>
            </a:r>
            <a:endParaRPr lang="en-US" altLang="ru-RU" sz="9000" dirty="0">
              <a:solidFill>
                <a:schemeClr val="accent1"/>
              </a:solidFill>
            </a:endParaRP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800100" y="3091272"/>
            <a:ext cx="1143000" cy="997743"/>
            <a:chOff x="1110" y="2656"/>
            <a:chExt cx="1549" cy="1351"/>
          </a:xfrm>
        </p:grpSpPr>
        <p:sp>
          <p:nvSpPr>
            <p:cNvPr id="40964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  <p:sp>
          <p:nvSpPr>
            <p:cNvPr id="40965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  <p:sp>
          <p:nvSpPr>
            <p:cNvPr id="40966" name="AutoShape 6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</p:grpSp>
      <p:grpSp>
        <p:nvGrpSpPr>
          <p:cNvPr id="40967" name="Group 7"/>
          <p:cNvGrpSpPr>
            <a:grpSpLocks/>
          </p:cNvGrpSpPr>
          <p:nvPr/>
        </p:nvGrpSpPr>
        <p:grpSpPr bwMode="auto">
          <a:xfrm>
            <a:off x="800100" y="4462872"/>
            <a:ext cx="1143000" cy="997743"/>
            <a:chOff x="3174" y="2656"/>
            <a:chExt cx="1549" cy="1351"/>
          </a:xfrm>
        </p:grpSpPr>
        <p:sp>
          <p:nvSpPr>
            <p:cNvPr id="40968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  <p:sp>
          <p:nvSpPr>
            <p:cNvPr id="40969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  <p:sp>
          <p:nvSpPr>
            <p:cNvPr id="40970" name="AutoShape 10"/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</p:grpSp>
      <p:sp>
        <p:nvSpPr>
          <p:cNvPr id="40971" name="Line 11"/>
          <p:cNvSpPr>
            <a:spLocks noChangeShapeType="1"/>
          </p:cNvSpPr>
          <p:nvPr/>
        </p:nvSpPr>
        <p:spPr bwMode="auto">
          <a:xfrm>
            <a:off x="1714500" y="4005672"/>
            <a:ext cx="72009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600"/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2091535" y="3274779"/>
            <a:ext cx="1044401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4800" b="1" dirty="0"/>
              <a:t>Лена </a:t>
            </a:r>
            <a:r>
              <a:rPr lang="ru-RU" altLang="ru-RU" sz="4800" b="1" dirty="0" err="1"/>
              <a:t>Голд</a:t>
            </a:r>
            <a:r>
              <a:rPr lang="ru-RU" altLang="ru-RU" sz="4800" b="1" dirty="0"/>
              <a:t>  </a:t>
            </a:r>
            <a:r>
              <a:rPr lang="en-US" altLang="ru-RU" sz="4800" b="1" dirty="0">
                <a:hlinkClick r:id="rId2"/>
              </a:rPr>
              <a:t>http://www.lenagold.ru/</a:t>
            </a:r>
            <a:endParaRPr lang="ru-RU" altLang="ru-RU" sz="4800" b="1" dirty="0"/>
          </a:p>
          <a:p>
            <a:pPr eaLnBrk="0" hangingPunct="0"/>
            <a:endParaRPr lang="en-US" altLang="ru-RU" sz="4800" b="1" dirty="0"/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gray">
          <a:xfrm>
            <a:off x="1097033" y="3238910"/>
            <a:ext cx="5277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48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0974" name="Line 14"/>
          <p:cNvSpPr>
            <a:spLocks noChangeShapeType="1"/>
          </p:cNvSpPr>
          <p:nvPr/>
        </p:nvSpPr>
        <p:spPr bwMode="auto">
          <a:xfrm>
            <a:off x="1714500" y="5377272"/>
            <a:ext cx="72009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600"/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gray">
          <a:xfrm>
            <a:off x="1097033" y="4610510"/>
            <a:ext cx="5277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4800" b="1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40977" name="Group 17"/>
          <p:cNvGrpSpPr>
            <a:grpSpLocks/>
          </p:cNvGrpSpPr>
          <p:nvPr/>
        </p:nvGrpSpPr>
        <p:grpSpPr bwMode="auto">
          <a:xfrm>
            <a:off x="781929" y="5999389"/>
            <a:ext cx="1143000" cy="997743"/>
            <a:chOff x="1110" y="2656"/>
            <a:chExt cx="1549" cy="1351"/>
          </a:xfrm>
        </p:grpSpPr>
        <p:sp>
          <p:nvSpPr>
            <p:cNvPr id="40978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  <p:sp>
          <p:nvSpPr>
            <p:cNvPr id="40979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  <p:sp>
          <p:nvSpPr>
            <p:cNvPr id="40980" name="AutoShape 20"/>
            <p:cNvSpPr>
              <a:spLocks noChangeArrowheads="1"/>
            </p:cNvSpPr>
            <p:nvPr/>
          </p:nvSpPr>
          <p:spPr bwMode="gray">
            <a:xfrm>
              <a:off x="1200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</p:grpSp>
      <p:sp>
        <p:nvSpPr>
          <p:cNvPr id="40985" name="Line 25"/>
          <p:cNvSpPr>
            <a:spLocks noChangeShapeType="1"/>
          </p:cNvSpPr>
          <p:nvPr/>
        </p:nvSpPr>
        <p:spPr bwMode="auto">
          <a:xfrm>
            <a:off x="1798995" y="6798878"/>
            <a:ext cx="72009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600"/>
          </a:p>
        </p:txBody>
      </p:sp>
      <p:sp>
        <p:nvSpPr>
          <p:cNvPr id="40986" name="Text Box 26"/>
          <p:cNvSpPr txBox="1">
            <a:spLocks noChangeArrowheads="1"/>
          </p:cNvSpPr>
          <p:nvPr/>
        </p:nvSpPr>
        <p:spPr bwMode="auto">
          <a:xfrm>
            <a:off x="2230440" y="5937981"/>
            <a:ext cx="1104437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ru-RU" altLang="ru-RU" sz="4800" b="1" dirty="0"/>
              <a:t>Это интересно! </a:t>
            </a:r>
            <a:r>
              <a:rPr lang="en-US" altLang="ru-RU" sz="4800" b="1" dirty="0">
                <a:solidFill>
                  <a:schemeClr val="tx2"/>
                </a:solidFill>
                <a:hlinkClick r:id="rId3"/>
              </a:rPr>
              <a:t>http://www.tavika.ru/</a:t>
            </a:r>
            <a:endParaRPr lang="ru-RU" altLang="ru-RU" sz="4800" b="1" dirty="0">
              <a:solidFill>
                <a:schemeClr val="tx2"/>
              </a:solidFill>
            </a:endParaRPr>
          </a:p>
          <a:p>
            <a:pPr eaLnBrk="0" hangingPunct="0"/>
            <a:endParaRPr lang="en-US" altLang="ru-RU" sz="4800" dirty="0">
              <a:solidFill>
                <a:schemeClr val="tx2"/>
              </a:solidFill>
            </a:endParaRPr>
          </a:p>
        </p:txBody>
      </p:sp>
      <p:sp>
        <p:nvSpPr>
          <p:cNvPr id="40987" name="Text Box 27"/>
          <p:cNvSpPr txBox="1">
            <a:spLocks noChangeArrowheads="1"/>
          </p:cNvSpPr>
          <p:nvPr/>
        </p:nvSpPr>
        <p:spPr bwMode="gray">
          <a:xfrm>
            <a:off x="1097033" y="6070731"/>
            <a:ext cx="5277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ru-RU" sz="4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0992" name="Text Box 32"/>
          <p:cNvSpPr txBox="1">
            <a:spLocks noChangeArrowheads="1"/>
          </p:cNvSpPr>
          <p:nvPr/>
        </p:nvSpPr>
        <p:spPr bwMode="auto">
          <a:xfrm>
            <a:off x="2490788" y="1083470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ru-RU" sz="2700"/>
          </a:p>
        </p:txBody>
      </p:sp>
      <p:sp>
        <p:nvSpPr>
          <p:cNvPr id="2" name="TextBox 1"/>
          <p:cNvSpPr txBox="1"/>
          <p:nvPr/>
        </p:nvSpPr>
        <p:spPr>
          <a:xfrm>
            <a:off x="2062365" y="4517612"/>
            <a:ext cx="120324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/>
              <a:t>Детские презентации </a:t>
            </a:r>
            <a:r>
              <a:rPr lang="en-US" altLang="ru-RU" sz="4800" b="1" dirty="0">
                <a:solidFill>
                  <a:schemeClr val="tx2"/>
                </a:solidFill>
                <a:hlinkClick r:id="rId4"/>
              </a:rPr>
              <a:t>https://viki.rdf.ru/</a:t>
            </a:r>
            <a:endParaRPr lang="ru-RU" altLang="ru-RU" sz="4800" b="1" dirty="0">
              <a:solidFill>
                <a:schemeClr val="tx2"/>
              </a:solidFill>
            </a:endParaRPr>
          </a:p>
          <a:p>
            <a:endParaRPr lang="ru-RU" sz="36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148426" y="7555416"/>
            <a:ext cx="6858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5400" b="1" dirty="0"/>
              <a:t>shutterstock.com</a:t>
            </a:r>
          </a:p>
        </p:txBody>
      </p:sp>
      <p:grpSp>
        <p:nvGrpSpPr>
          <p:cNvPr id="26" name="Group 7"/>
          <p:cNvGrpSpPr>
            <a:grpSpLocks/>
          </p:cNvGrpSpPr>
          <p:nvPr/>
        </p:nvGrpSpPr>
        <p:grpSpPr bwMode="auto">
          <a:xfrm>
            <a:off x="866511" y="7565640"/>
            <a:ext cx="1143000" cy="997743"/>
            <a:chOff x="3174" y="2656"/>
            <a:chExt cx="1549" cy="1351"/>
          </a:xfrm>
        </p:grpSpPr>
        <p:sp>
          <p:nvSpPr>
            <p:cNvPr id="27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  <p:sp>
          <p:nvSpPr>
            <p:cNvPr id="28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  <p:sp>
          <p:nvSpPr>
            <p:cNvPr id="29" name="AutoShape 10"/>
            <p:cNvSpPr>
              <a:spLocks noChangeArrowheads="1"/>
            </p:cNvSpPr>
            <p:nvPr/>
          </p:nvSpPr>
          <p:spPr bwMode="gray">
            <a:xfrm>
              <a:off x="3264" y="2736"/>
              <a:ext cx="1350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3600"/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1126794" y="759994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ru-RU" altLang="ru-RU" sz="4800" b="1" dirty="0">
                <a:solidFill>
                  <a:schemeClr val="bg1"/>
                </a:solidFill>
              </a:rPr>
              <a:t>4</a:t>
            </a:r>
            <a:endParaRPr lang="en-US" altLang="ru-RU" sz="4800" b="1" dirty="0">
              <a:solidFill>
                <a:schemeClr val="bg1"/>
              </a:solidFill>
            </a:endParaRPr>
          </a:p>
        </p:txBody>
      </p:sp>
      <p:sp>
        <p:nvSpPr>
          <p:cNvPr id="31" name="Line 25"/>
          <p:cNvSpPr>
            <a:spLocks noChangeShapeType="1"/>
          </p:cNvSpPr>
          <p:nvPr/>
        </p:nvSpPr>
        <p:spPr bwMode="auto">
          <a:xfrm>
            <a:off x="1862670" y="8602778"/>
            <a:ext cx="72009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3600"/>
          </a:p>
        </p:txBody>
      </p:sp>
    </p:spTree>
    <p:extLst>
      <p:ext uri="{BB962C8B-B14F-4D97-AF65-F5344CB8AC3E}">
        <p14:creationId xmlns:p14="http://schemas.microsoft.com/office/powerpoint/2010/main" val="176427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93" y="952500"/>
            <a:ext cx="9601200" cy="731045"/>
          </a:xfrm>
        </p:spPr>
        <p:txBody>
          <a:bodyPr/>
          <a:lstStyle/>
          <a:p>
            <a:r>
              <a:rPr lang="ru-RU" sz="5400" dirty="0" smtClean="0"/>
              <a:t>Виртуальное общение </a:t>
            </a:r>
            <a:endParaRPr lang="ru-RU" sz="5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ru-RU" smtClean="0"/>
              <a:t>www.themegallery.com</a:t>
            </a:r>
            <a:endParaRPr lang="en-US" alt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85800" y="2324100"/>
            <a:ext cx="12534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Чат, </a:t>
            </a:r>
            <a:r>
              <a:rPr lang="ru-RU" sz="3600" b="1" dirty="0" err="1"/>
              <a:t>чаттер</a:t>
            </a:r>
            <a:r>
              <a:rPr lang="ru-RU" sz="3600" b="1" dirty="0"/>
              <a:t> </a:t>
            </a:r>
            <a:r>
              <a:rPr lang="ru-RU" sz="3600" dirty="0"/>
              <a:t>(англ. </a:t>
            </a:r>
            <a:r>
              <a:rPr lang="ru-RU" sz="3600" dirty="0" err="1"/>
              <a:t>chatter</a:t>
            </a:r>
            <a:r>
              <a:rPr lang="ru-RU" sz="3600" dirty="0"/>
              <a:t> — болтать) — средство обмена сообщениями по компьютерной сети в режиме реального времени, а также программное обеспечение, позволяющее организовывать </a:t>
            </a:r>
            <a:r>
              <a:rPr lang="ru-RU" sz="3600"/>
              <a:t>такое </a:t>
            </a:r>
            <a:r>
              <a:rPr lang="ru-RU" sz="3600" smtClean="0"/>
              <a:t>общение</a:t>
            </a:r>
            <a:endParaRPr lang="ru-RU" sz="3600" dirty="0"/>
          </a:p>
        </p:txBody>
      </p:sp>
      <p:pic>
        <p:nvPicPr>
          <p:cNvPr id="10244" name="Picture 4" descr="https://drasler.ru/wp-content/uploads/2019/05/%D0%9A%D0%B0%D1%80%D1%82%D0%B8%D0%BD%D0%BA%D0%B8-%D0%B4%D0%BB%D1%8F-%D0%BF%D1%80%D0%BE%D1%84%D0%B8%D0%BB%D1%8F-%D0%92%D0%B0%D1%82%D1%81%D0%B0%D0%BF-%D0%BF%D0%BE%D0%B4%D0%B1%D0%BE%D1%80%D0%BA%D0%B0-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93" y="4800600"/>
            <a:ext cx="7789807" cy="438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pbs.twimg.com/media/Ez9s_OnXoAAULk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t="5415" r="8609"/>
          <a:stretch/>
        </p:blipFill>
        <p:spPr bwMode="auto">
          <a:xfrm>
            <a:off x="8686800" y="4602040"/>
            <a:ext cx="4800600" cy="464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9417286"/>
            <a:ext cx="13716000" cy="675000"/>
          </a:xfrm>
          <a:prstGeom prst="rect">
            <a:avLst/>
          </a:prstGeom>
          <a:solidFill>
            <a:srgbClr val="4F6AB3"/>
          </a:solidFill>
          <a:ln>
            <a:solidFill>
              <a:srgbClr val="4F6A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8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86041" y="9439445"/>
            <a:ext cx="1055013" cy="513000"/>
          </a:xfrm>
          <a:prstGeom prst="rect">
            <a:avLst/>
          </a:prstGeom>
        </p:spPr>
      </p:pic>
      <p:pic>
        <p:nvPicPr>
          <p:cNvPr id="9" name="Picture 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32253" y="9543949"/>
            <a:ext cx="1055013" cy="51300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905000" y="9396933"/>
            <a:ext cx="0" cy="675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1681279" y="9381949"/>
            <a:ext cx="0" cy="675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583" b="59583" l="61888" r="82036">
                        <a14:foregroundMark x1="65007" y1="52083" x2="65007" y2="52083"/>
                        <a14:foregroundMark x1="66837" y1="52734" x2="66837" y2="52734"/>
                        <a14:foregroundMark x1="80161" y1="51693" x2="80161" y2="51693"/>
                      </a14:backgroundRemoval>
                    </a14:imgEffect>
                  </a14:imgLayer>
                </a14:imgProps>
              </a:ext>
            </a:extLst>
          </a:blip>
          <a:srcRect l="18665" t="42708" r="-25257" b="38542"/>
          <a:stretch/>
        </p:blipFill>
        <p:spPr>
          <a:xfrm>
            <a:off x="1657350" y="9286099"/>
            <a:ext cx="10401299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5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9200" y="0"/>
            <a:ext cx="1135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Издательская деятельность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7" t="6507" b="2601"/>
          <a:stretch/>
        </p:blipFill>
        <p:spPr>
          <a:xfrm>
            <a:off x="381000" y="1166583"/>
            <a:ext cx="3895343" cy="482890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/>
          <a:srcRect l="1498" t="2987" r="51740" b="1433"/>
          <a:stretch/>
        </p:blipFill>
        <p:spPr bwMode="auto">
          <a:xfrm>
            <a:off x="4721882" y="1200329"/>
            <a:ext cx="4128978" cy="484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обложка"/>
          <p:cNvPicPr>
            <a:picLocks noChangeAspect="1" noChangeArrowheads="1"/>
          </p:cNvPicPr>
          <p:nvPr/>
        </p:nvPicPr>
        <p:blipFill rotWithShape="1">
          <a:blip r:embed="rId4"/>
          <a:srcRect l="7476" t="7012" b="2766"/>
          <a:stretch/>
        </p:blipFill>
        <p:spPr>
          <a:xfrm>
            <a:off x="9296399" y="1207404"/>
            <a:ext cx="4076700" cy="48289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338"/>
                    </a14:imgEffect>
                    <a14:imgEffect>
                      <a14:saturation sat="235000"/>
                    </a14:imgEffect>
                    <a14:imgEffect>
                      <a14:brightnessContrast bright="-6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78" t="606" r="10804" b="2419"/>
          <a:stretch/>
        </p:blipFill>
        <p:spPr>
          <a:xfrm>
            <a:off x="2265612" y="6113053"/>
            <a:ext cx="3839257" cy="3297648"/>
          </a:xfrm>
          <a:prstGeom prst="rect">
            <a:avLst/>
          </a:prstGeom>
          <a:ln>
            <a:solidFill>
              <a:schemeClr val="accent1">
                <a:alpha val="67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t="5197" b="14241"/>
          <a:stretch/>
        </p:blipFill>
        <p:spPr>
          <a:xfrm>
            <a:off x="7162799" y="6113052"/>
            <a:ext cx="4171949" cy="3328968"/>
          </a:xfrm>
          <a:prstGeom prst="rect">
            <a:avLst/>
          </a:prstGeom>
          <a:ln>
            <a:solidFill>
              <a:schemeClr val="accent1">
                <a:alpha val="77000"/>
              </a:schemeClr>
            </a:solidFill>
          </a:ln>
        </p:spPr>
      </p:pic>
      <p:sp>
        <p:nvSpPr>
          <p:cNvPr id="9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10972800" y="9818204"/>
            <a:ext cx="2628900" cy="481013"/>
          </a:xfrm>
        </p:spPr>
        <p:txBody>
          <a:bodyPr/>
          <a:lstStyle/>
          <a:p>
            <a:r>
              <a:rPr lang="en-US" altLang="ru-RU" smtClean="0"/>
              <a:t>www.themegallery.com</a:t>
            </a:r>
            <a:endParaRPr lang="en-US" alt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9543802"/>
            <a:ext cx="13716000" cy="675000"/>
          </a:xfrm>
          <a:prstGeom prst="rect">
            <a:avLst/>
          </a:prstGeom>
          <a:solidFill>
            <a:srgbClr val="4F6AB3"/>
          </a:solidFill>
          <a:ln>
            <a:solidFill>
              <a:srgbClr val="4F6A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2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086041" y="9565961"/>
            <a:ext cx="1055013" cy="513000"/>
          </a:xfrm>
          <a:prstGeom prst="rect">
            <a:avLst/>
          </a:prstGeom>
        </p:spPr>
      </p:pic>
      <p:pic>
        <p:nvPicPr>
          <p:cNvPr id="13" name="Picture 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32253" y="9670465"/>
            <a:ext cx="1055013" cy="513000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905000" y="9523449"/>
            <a:ext cx="0" cy="675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1681279" y="9508465"/>
            <a:ext cx="0" cy="675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583" b="59583" l="61888" r="82036">
                        <a14:foregroundMark x1="65007" y1="52083" x2="65007" y2="52083"/>
                        <a14:foregroundMark x1="66837" y1="52734" x2="66837" y2="52734"/>
                        <a14:foregroundMark x1="80161" y1="51693" x2="80161" y2="51693"/>
                      </a14:backgroundRemoval>
                    </a14:imgEffect>
                  </a14:imgLayer>
                </a14:imgProps>
              </a:ext>
            </a:extLst>
          </a:blip>
          <a:srcRect l="18665" t="42708" r="-25257" b="38542"/>
          <a:stretch/>
        </p:blipFill>
        <p:spPr>
          <a:xfrm>
            <a:off x="1657350" y="9366952"/>
            <a:ext cx="10401299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27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Рисунок 6" descr="техописание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67"/>
          <a:stretch>
            <a:fillRect/>
          </a:stretch>
        </p:blipFill>
        <p:spPr bwMode="auto">
          <a:xfrm>
            <a:off x="0" y="7595548"/>
            <a:ext cx="13716000" cy="26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362200" y="4610100"/>
            <a:ext cx="116645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75323" algn="ctr">
              <a:lnSpc>
                <a:spcPct val="150000"/>
              </a:lnSpc>
            </a:pPr>
            <a:r>
              <a:rPr lang="ru-RU" sz="6600" b="1" dirty="0">
                <a:ea typeface="Calibri" panose="020F0502020204030204" pitchFamily="34" charset="0"/>
                <a:cs typeface="Times New Roman" panose="02020603050405020304" pitchFamily="18" charset="0"/>
              </a:rPr>
              <a:t>Компетенция </a:t>
            </a:r>
            <a:endParaRPr lang="ru-RU" sz="4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675323" algn="ctr">
              <a:lnSpc>
                <a:spcPct val="150000"/>
              </a:lnSpc>
            </a:pPr>
            <a:r>
              <a:rPr lang="ru-RU" sz="6600" b="1" dirty="0">
                <a:ea typeface="Calibri" panose="020F0502020204030204" pitchFamily="34" charset="0"/>
                <a:cs typeface="Times New Roman" panose="02020603050405020304" pitchFamily="18" charset="0"/>
              </a:rPr>
              <a:t>Дошкольное воспитание </a:t>
            </a:r>
            <a:endParaRPr lang="ru-RU" sz="4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Изображение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8" b="67770"/>
          <a:stretch/>
        </p:blipFill>
        <p:spPr>
          <a:xfrm>
            <a:off x="0" y="-7620"/>
            <a:ext cx="10360260" cy="656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1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9491" y="6351650"/>
            <a:ext cx="2390300" cy="2941085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2134861" y="-57392"/>
            <a:ext cx="9677117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7030A0"/>
                </a:solidFill>
                <a:latin typeface="Evolventa Bold"/>
              </a:rPr>
              <a:t>Возрастной</a:t>
            </a:r>
            <a:r>
              <a:rPr lang="en-US" sz="6000" dirty="0">
                <a:solidFill>
                  <a:srgbClr val="7030A0"/>
                </a:solidFill>
                <a:latin typeface="Evolventa Bold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Evolventa Bold"/>
              </a:rPr>
              <a:t>диапазон</a:t>
            </a:r>
            <a:endParaRPr lang="en-US" sz="6000" dirty="0">
              <a:solidFill>
                <a:srgbClr val="7030A0"/>
              </a:solidFill>
              <a:latin typeface="Evolventa Bold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2482150" y="8520178"/>
            <a:ext cx="9273162" cy="1349859"/>
            <a:chOff x="3388781" y="2923341"/>
            <a:chExt cx="12003619" cy="1457719"/>
          </a:xfrm>
        </p:grpSpPr>
        <p:sp>
          <p:nvSpPr>
            <p:cNvPr id="47" name="AutoShape 4"/>
            <p:cNvSpPr/>
            <p:nvPr/>
          </p:nvSpPr>
          <p:spPr>
            <a:xfrm>
              <a:off x="3594296" y="3162300"/>
              <a:ext cx="11659483" cy="0"/>
            </a:xfrm>
            <a:prstGeom prst="line">
              <a:avLst/>
            </a:prstGeom>
            <a:ln w="165100" cap="rnd">
              <a:solidFill>
                <a:srgbClr val="FEFEF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TextBox 5"/>
            <p:cNvSpPr txBox="1"/>
            <p:nvPr/>
          </p:nvSpPr>
          <p:spPr>
            <a:xfrm>
              <a:off x="3388781" y="3602118"/>
              <a:ext cx="426482" cy="766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endParaRPr lang="en-US" sz="4500" dirty="0">
                <a:solidFill>
                  <a:srgbClr val="FEFEFE"/>
                </a:solidFill>
                <a:latin typeface="Evolventa Bold"/>
              </a:endParaRPr>
            </a:p>
          </p:txBody>
        </p:sp>
        <p:sp>
          <p:nvSpPr>
            <p:cNvPr id="49" name="AutoShape 6"/>
            <p:cNvSpPr/>
            <p:nvPr/>
          </p:nvSpPr>
          <p:spPr>
            <a:xfrm rot="5400000">
              <a:off x="12996951" y="3162300"/>
              <a:ext cx="477918" cy="0"/>
            </a:xfrm>
            <a:prstGeom prst="line">
              <a:avLst/>
            </a:prstGeom>
            <a:ln w="165100" cap="rnd">
              <a:solidFill>
                <a:srgbClr val="FEFEF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0" name="AutoShape 7"/>
            <p:cNvSpPr/>
            <p:nvPr/>
          </p:nvSpPr>
          <p:spPr>
            <a:xfrm rot="5400000">
              <a:off x="14062153" y="3162300"/>
              <a:ext cx="477918" cy="0"/>
            </a:xfrm>
            <a:prstGeom prst="line">
              <a:avLst/>
            </a:prstGeom>
            <a:ln w="165100" cap="rnd">
              <a:solidFill>
                <a:srgbClr val="FEFEF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8"/>
            <p:cNvSpPr/>
            <p:nvPr/>
          </p:nvSpPr>
          <p:spPr>
            <a:xfrm rot="5400000">
              <a:off x="11852116" y="3162300"/>
              <a:ext cx="477918" cy="0"/>
            </a:xfrm>
            <a:prstGeom prst="line">
              <a:avLst/>
            </a:prstGeom>
            <a:ln w="165100" cap="rnd">
              <a:solidFill>
                <a:srgbClr val="FEFEF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2" name="AutoShape 9"/>
            <p:cNvSpPr/>
            <p:nvPr/>
          </p:nvSpPr>
          <p:spPr>
            <a:xfrm rot="5400000">
              <a:off x="10754269" y="3162300"/>
              <a:ext cx="477918" cy="0"/>
            </a:xfrm>
            <a:prstGeom prst="line">
              <a:avLst/>
            </a:prstGeom>
            <a:ln w="165100" cap="rnd">
              <a:solidFill>
                <a:srgbClr val="FEFEF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3" name="AutoShape 10"/>
            <p:cNvSpPr/>
            <p:nvPr/>
          </p:nvSpPr>
          <p:spPr>
            <a:xfrm rot="5400000">
              <a:off x="9632735" y="3162300"/>
              <a:ext cx="477918" cy="0"/>
            </a:xfrm>
            <a:prstGeom prst="line">
              <a:avLst/>
            </a:prstGeom>
            <a:ln w="165100" cap="rnd">
              <a:solidFill>
                <a:srgbClr val="FEFEF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11"/>
            <p:cNvSpPr/>
            <p:nvPr/>
          </p:nvSpPr>
          <p:spPr>
            <a:xfrm rot="5400000">
              <a:off x="8525865" y="3162300"/>
              <a:ext cx="477918" cy="0"/>
            </a:xfrm>
            <a:prstGeom prst="line">
              <a:avLst/>
            </a:prstGeom>
            <a:ln w="165100" cap="rnd">
              <a:solidFill>
                <a:srgbClr val="FEFEF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5" name="AutoShape 12"/>
            <p:cNvSpPr/>
            <p:nvPr/>
          </p:nvSpPr>
          <p:spPr>
            <a:xfrm rot="5400000">
              <a:off x="7528200" y="3162300"/>
              <a:ext cx="477918" cy="0"/>
            </a:xfrm>
            <a:prstGeom prst="line">
              <a:avLst/>
            </a:prstGeom>
            <a:ln w="165100" cap="rnd">
              <a:solidFill>
                <a:srgbClr val="FEFEF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6" name="AutoShape 13"/>
            <p:cNvSpPr/>
            <p:nvPr/>
          </p:nvSpPr>
          <p:spPr>
            <a:xfrm rot="5400000">
              <a:off x="6426299" y="3162300"/>
              <a:ext cx="477918" cy="0"/>
            </a:xfrm>
            <a:prstGeom prst="line">
              <a:avLst/>
            </a:prstGeom>
            <a:ln w="165100" cap="rnd">
              <a:solidFill>
                <a:srgbClr val="FEFEF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14"/>
            <p:cNvSpPr/>
            <p:nvPr/>
          </p:nvSpPr>
          <p:spPr>
            <a:xfrm rot="5400000">
              <a:off x="5382139" y="3162300"/>
              <a:ext cx="477918" cy="0"/>
            </a:xfrm>
            <a:prstGeom prst="line">
              <a:avLst/>
            </a:prstGeom>
            <a:ln w="165100" cap="rnd">
              <a:solidFill>
                <a:srgbClr val="FEFEF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8" name="AutoShape 15"/>
            <p:cNvSpPr/>
            <p:nvPr/>
          </p:nvSpPr>
          <p:spPr>
            <a:xfrm rot="5400000">
              <a:off x="4401215" y="3162300"/>
              <a:ext cx="477918" cy="0"/>
            </a:xfrm>
            <a:prstGeom prst="line">
              <a:avLst/>
            </a:prstGeom>
            <a:ln w="165100" cap="rnd">
              <a:solidFill>
                <a:srgbClr val="FEFEF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0" name="TextBox 17"/>
            <p:cNvSpPr txBox="1"/>
            <p:nvPr/>
          </p:nvSpPr>
          <p:spPr>
            <a:xfrm>
              <a:off x="5447847" y="3614118"/>
              <a:ext cx="426482" cy="7669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endParaRPr lang="en-US" sz="4500" dirty="0">
                <a:solidFill>
                  <a:srgbClr val="FEFEFE"/>
                </a:solidFill>
                <a:latin typeface="Evolventa Bold"/>
              </a:endParaRPr>
            </a:p>
          </p:txBody>
        </p:sp>
        <p:sp>
          <p:nvSpPr>
            <p:cNvPr id="70" name="AutoShape 15"/>
            <p:cNvSpPr/>
            <p:nvPr/>
          </p:nvSpPr>
          <p:spPr>
            <a:xfrm rot="5400000">
              <a:off x="3355337" y="3162300"/>
              <a:ext cx="477918" cy="0"/>
            </a:xfrm>
            <a:prstGeom prst="line">
              <a:avLst/>
            </a:prstGeom>
            <a:ln w="165100" cap="rnd">
              <a:solidFill>
                <a:srgbClr val="FEFEF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15"/>
            <p:cNvSpPr/>
            <p:nvPr/>
          </p:nvSpPr>
          <p:spPr>
            <a:xfrm rot="5400000">
              <a:off x="15153441" y="3162300"/>
              <a:ext cx="477918" cy="0"/>
            </a:xfrm>
            <a:prstGeom prst="line">
              <a:avLst/>
            </a:prstGeom>
            <a:ln w="165100" cap="rnd">
              <a:solidFill>
                <a:srgbClr val="FEFEFE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89" name="Группа 88"/>
          <p:cNvGrpSpPr/>
          <p:nvPr/>
        </p:nvGrpSpPr>
        <p:grpSpPr>
          <a:xfrm>
            <a:off x="5227205" y="2628900"/>
            <a:ext cx="5611316" cy="3114694"/>
            <a:chOff x="7750439" y="3574019"/>
            <a:chExt cx="7709630" cy="3849772"/>
          </a:xfrm>
        </p:grpSpPr>
        <p:grpSp>
          <p:nvGrpSpPr>
            <p:cNvPr id="75" name="Группа 74"/>
            <p:cNvGrpSpPr/>
            <p:nvPr/>
          </p:nvGrpSpPr>
          <p:grpSpPr>
            <a:xfrm>
              <a:off x="8972418" y="3574019"/>
              <a:ext cx="4220621" cy="2726930"/>
              <a:chOff x="9400681" y="3436754"/>
              <a:chExt cx="4220621" cy="2726930"/>
            </a:xfrm>
          </p:grpSpPr>
          <p:grpSp>
            <p:nvGrpSpPr>
              <p:cNvPr id="3" name="Group 3"/>
              <p:cNvGrpSpPr>
                <a:grpSpLocks noChangeAspect="1"/>
              </p:cNvGrpSpPr>
              <p:nvPr/>
            </p:nvGrpSpPr>
            <p:grpSpPr>
              <a:xfrm>
                <a:off x="9400681" y="3436754"/>
                <a:ext cx="4220621" cy="2726930"/>
                <a:chOff x="-2367370" y="123002"/>
                <a:chExt cx="5515610" cy="3563619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-2367370" y="123002"/>
                  <a:ext cx="5515610" cy="3563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5610" h="3563620">
                      <a:moveTo>
                        <a:pt x="4991100" y="1559560"/>
                      </a:moveTo>
                      <a:cubicBezTo>
                        <a:pt x="5048250" y="1537970"/>
                        <a:pt x="5124450" y="1548130"/>
                        <a:pt x="5189220" y="1526540"/>
                      </a:cubicBezTo>
                      <a:cubicBezTo>
                        <a:pt x="5326380" y="1479550"/>
                        <a:pt x="5435600" y="1404620"/>
                        <a:pt x="5515610" y="1319530"/>
                      </a:cubicBezTo>
                      <a:cubicBezTo>
                        <a:pt x="5499100" y="1231900"/>
                        <a:pt x="5494020" y="1183640"/>
                        <a:pt x="5505450" y="1109980"/>
                      </a:cubicBezTo>
                      <a:cubicBezTo>
                        <a:pt x="5495290" y="1104900"/>
                        <a:pt x="5473700" y="1118870"/>
                        <a:pt x="5472430" y="1098550"/>
                      </a:cubicBezTo>
                      <a:cubicBezTo>
                        <a:pt x="5469890" y="1040130"/>
                        <a:pt x="5441950" y="1018540"/>
                        <a:pt x="5415280" y="969010"/>
                      </a:cubicBezTo>
                      <a:cubicBezTo>
                        <a:pt x="5210810" y="998220"/>
                        <a:pt x="4838700" y="1158240"/>
                        <a:pt x="4617720" y="1144270"/>
                      </a:cubicBezTo>
                      <a:cubicBezTo>
                        <a:pt x="4753610" y="1047750"/>
                        <a:pt x="4851400" y="939800"/>
                        <a:pt x="4853940" y="797560"/>
                      </a:cubicBezTo>
                      <a:cubicBezTo>
                        <a:pt x="4842510" y="786130"/>
                        <a:pt x="4777740" y="778510"/>
                        <a:pt x="4762500" y="783590"/>
                      </a:cubicBezTo>
                      <a:cubicBezTo>
                        <a:pt x="4710430" y="773430"/>
                        <a:pt x="4657090" y="726440"/>
                        <a:pt x="4634230" y="697230"/>
                      </a:cubicBezTo>
                      <a:cubicBezTo>
                        <a:pt x="4612640" y="711200"/>
                        <a:pt x="4608830" y="695960"/>
                        <a:pt x="4589780" y="706120"/>
                      </a:cubicBezTo>
                      <a:cubicBezTo>
                        <a:pt x="4508500" y="643890"/>
                        <a:pt x="4337050" y="737870"/>
                        <a:pt x="4254500" y="679450"/>
                      </a:cubicBezTo>
                      <a:cubicBezTo>
                        <a:pt x="4292600" y="579120"/>
                        <a:pt x="4215130" y="556260"/>
                        <a:pt x="4163060" y="508000"/>
                      </a:cubicBezTo>
                      <a:cubicBezTo>
                        <a:pt x="4182110" y="429260"/>
                        <a:pt x="4135120" y="387350"/>
                        <a:pt x="4091940" y="313690"/>
                      </a:cubicBezTo>
                      <a:cubicBezTo>
                        <a:pt x="4038600" y="339090"/>
                        <a:pt x="4042410" y="299720"/>
                        <a:pt x="4048760" y="274320"/>
                      </a:cubicBezTo>
                      <a:cubicBezTo>
                        <a:pt x="4009390" y="285750"/>
                        <a:pt x="3985260" y="270510"/>
                        <a:pt x="3963670" y="250190"/>
                      </a:cubicBezTo>
                      <a:cubicBezTo>
                        <a:pt x="3887470" y="279400"/>
                        <a:pt x="3817620" y="280670"/>
                        <a:pt x="3756660" y="287020"/>
                      </a:cubicBezTo>
                      <a:cubicBezTo>
                        <a:pt x="3445510" y="320040"/>
                        <a:pt x="3059430" y="403860"/>
                        <a:pt x="2780030" y="417830"/>
                      </a:cubicBezTo>
                      <a:cubicBezTo>
                        <a:pt x="3036570" y="308610"/>
                        <a:pt x="3333750" y="238760"/>
                        <a:pt x="3522980" y="144780"/>
                      </a:cubicBezTo>
                      <a:cubicBezTo>
                        <a:pt x="3529330" y="91440"/>
                        <a:pt x="3528060" y="67310"/>
                        <a:pt x="3524250" y="17780"/>
                      </a:cubicBezTo>
                      <a:cubicBezTo>
                        <a:pt x="3319780" y="0"/>
                        <a:pt x="3006090" y="97790"/>
                        <a:pt x="2715260" y="189230"/>
                      </a:cubicBezTo>
                      <a:cubicBezTo>
                        <a:pt x="2040890" y="401320"/>
                        <a:pt x="1228090" y="642620"/>
                        <a:pt x="845820" y="1018540"/>
                      </a:cubicBezTo>
                      <a:cubicBezTo>
                        <a:pt x="855980" y="1074420"/>
                        <a:pt x="839470" y="1146810"/>
                        <a:pt x="881380" y="1195070"/>
                      </a:cubicBezTo>
                      <a:cubicBezTo>
                        <a:pt x="741680" y="1271270"/>
                        <a:pt x="581660" y="1339850"/>
                        <a:pt x="445770" y="1418590"/>
                      </a:cubicBezTo>
                      <a:cubicBezTo>
                        <a:pt x="450850" y="1484630"/>
                        <a:pt x="485140" y="1553210"/>
                        <a:pt x="499110" y="1564640"/>
                      </a:cubicBezTo>
                      <a:cubicBezTo>
                        <a:pt x="454660" y="1588770"/>
                        <a:pt x="523240" y="1570990"/>
                        <a:pt x="520700" y="1596390"/>
                      </a:cubicBezTo>
                      <a:cubicBezTo>
                        <a:pt x="501650" y="1605280"/>
                        <a:pt x="514350" y="1626870"/>
                        <a:pt x="486410" y="1633220"/>
                      </a:cubicBezTo>
                      <a:cubicBezTo>
                        <a:pt x="383540" y="1616710"/>
                        <a:pt x="269240" y="1696720"/>
                        <a:pt x="163830" y="1720850"/>
                      </a:cubicBezTo>
                      <a:cubicBezTo>
                        <a:pt x="160020" y="1737360"/>
                        <a:pt x="198120" y="1734820"/>
                        <a:pt x="173990" y="1748790"/>
                      </a:cubicBezTo>
                      <a:cubicBezTo>
                        <a:pt x="104140" y="1765300"/>
                        <a:pt x="96520" y="1802130"/>
                        <a:pt x="26670" y="1818640"/>
                      </a:cubicBezTo>
                      <a:cubicBezTo>
                        <a:pt x="24130" y="1833880"/>
                        <a:pt x="21590" y="1849120"/>
                        <a:pt x="25400" y="1866900"/>
                      </a:cubicBezTo>
                      <a:cubicBezTo>
                        <a:pt x="35560" y="1879600"/>
                        <a:pt x="96520" y="1864360"/>
                        <a:pt x="80010" y="1885950"/>
                      </a:cubicBezTo>
                      <a:cubicBezTo>
                        <a:pt x="43180" y="1898650"/>
                        <a:pt x="0" y="1894840"/>
                        <a:pt x="1270" y="1930400"/>
                      </a:cubicBezTo>
                      <a:cubicBezTo>
                        <a:pt x="21590" y="1953260"/>
                        <a:pt x="63500" y="1938020"/>
                        <a:pt x="74930" y="1974850"/>
                      </a:cubicBezTo>
                      <a:cubicBezTo>
                        <a:pt x="66040" y="1992630"/>
                        <a:pt x="38100" y="2002790"/>
                        <a:pt x="45720" y="2025650"/>
                      </a:cubicBezTo>
                      <a:cubicBezTo>
                        <a:pt x="105410" y="2024380"/>
                        <a:pt x="158750" y="2035810"/>
                        <a:pt x="220980" y="2032000"/>
                      </a:cubicBezTo>
                      <a:cubicBezTo>
                        <a:pt x="201930" y="2042160"/>
                        <a:pt x="236220" y="2065020"/>
                        <a:pt x="287020" y="2054860"/>
                      </a:cubicBezTo>
                      <a:cubicBezTo>
                        <a:pt x="284480" y="2072640"/>
                        <a:pt x="240030" y="2075180"/>
                        <a:pt x="243840" y="2094230"/>
                      </a:cubicBezTo>
                      <a:cubicBezTo>
                        <a:pt x="317500" y="2080260"/>
                        <a:pt x="337820" y="2052320"/>
                        <a:pt x="406400" y="2042160"/>
                      </a:cubicBezTo>
                      <a:cubicBezTo>
                        <a:pt x="360680" y="2078990"/>
                        <a:pt x="302260" y="2136140"/>
                        <a:pt x="245110" y="2148840"/>
                      </a:cubicBezTo>
                      <a:cubicBezTo>
                        <a:pt x="228600" y="2171700"/>
                        <a:pt x="234950" y="2202180"/>
                        <a:pt x="226060" y="2226310"/>
                      </a:cubicBezTo>
                      <a:cubicBezTo>
                        <a:pt x="210820" y="2221230"/>
                        <a:pt x="212090" y="2301240"/>
                        <a:pt x="251460" y="2320290"/>
                      </a:cubicBezTo>
                      <a:cubicBezTo>
                        <a:pt x="300990" y="2307590"/>
                        <a:pt x="412750" y="2313940"/>
                        <a:pt x="485140" y="2329180"/>
                      </a:cubicBezTo>
                      <a:cubicBezTo>
                        <a:pt x="480060" y="2343150"/>
                        <a:pt x="463550" y="2353310"/>
                        <a:pt x="472440" y="2373630"/>
                      </a:cubicBezTo>
                      <a:cubicBezTo>
                        <a:pt x="496570" y="2382520"/>
                        <a:pt x="554990" y="2331720"/>
                        <a:pt x="579120" y="2350770"/>
                      </a:cubicBezTo>
                      <a:cubicBezTo>
                        <a:pt x="614680" y="2363470"/>
                        <a:pt x="551180" y="2376170"/>
                        <a:pt x="568960" y="2401570"/>
                      </a:cubicBezTo>
                      <a:cubicBezTo>
                        <a:pt x="805180" y="2283460"/>
                        <a:pt x="994410" y="2261870"/>
                        <a:pt x="1234440" y="2204720"/>
                      </a:cubicBezTo>
                      <a:cubicBezTo>
                        <a:pt x="966470" y="2321560"/>
                        <a:pt x="604520" y="2636520"/>
                        <a:pt x="598170" y="2739390"/>
                      </a:cubicBezTo>
                      <a:cubicBezTo>
                        <a:pt x="631190" y="2739390"/>
                        <a:pt x="659130" y="2747010"/>
                        <a:pt x="689610" y="2753360"/>
                      </a:cubicBezTo>
                      <a:cubicBezTo>
                        <a:pt x="679450" y="2780030"/>
                        <a:pt x="664210" y="2805430"/>
                        <a:pt x="661670" y="2834640"/>
                      </a:cubicBezTo>
                      <a:cubicBezTo>
                        <a:pt x="678180" y="2805430"/>
                        <a:pt x="736600" y="2791460"/>
                        <a:pt x="741680" y="2844800"/>
                      </a:cubicBezTo>
                      <a:cubicBezTo>
                        <a:pt x="701040" y="2848610"/>
                        <a:pt x="701040" y="2861310"/>
                        <a:pt x="701040" y="2891790"/>
                      </a:cubicBezTo>
                      <a:cubicBezTo>
                        <a:pt x="742950" y="2896870"/>
                        <a:pt x="807720" y="2860040"/>
                        <a:pt x="828040" y="2899410"/>
                      </a:cubicBezTo>
                      <a:cubicBezTo>
                        <a:pt x="801370" y="2915920"/>
                        <a:pt x="791210" y="2900680"/>
                        <a:pt x="765810" y="2914650"/>
                      </a:cubicBezTo>
                      <a:cubicBezTo>
                        <a:pt x="767080" y="2940050"/>
                        <a:pt x="792480" y="2921000"/>
                        <a:pt x="801370" y="2933700"/>
                      </a:cubicBezTo>
                      <a:cubicBezTo>
                        <a:pt x="727710" y="2964180"/>
                        <a:pt x="731520" y="2975610"/>
                        <a:pt x="707390" y="3016250"/>
                      </a:cubicBezTo>
                      <a:cubicBezTo>
                        <a:pt x="687070" y="2983230"/>
                        <a:pt x="633730" y="3195320"/>
                        <a:pt x="676910" y="3192780"/>
                      </a:cubicBezTo>
                      <a:cubicBezTo>
                        <a:pt x="641350" y="3229610"/>
                        <a:pt x="709930" y="3208020"/>
                        <a:pt x="726440" y="3221990"/>
                      </a:cubicBezTo>
                      <a:cubicBezTo>
                        <a:pt x="711200" y="3248660"/>
                        <a:pt x="745490" y="3256280"/>
                        <a:pt x="749300" y="3284220"/>
                      </a:cubicBezTo>
                      <a:cubicBezTo>
                        <a:pt x="768350" y="3289300"/>
                        <a:pt x="805180" y="3262630"/>
                        <a:pt x="803910" y="3303270"/>
                      </a:cubicBezTo>
                      <a:cubicBezTo>
                        <a:pt x="767080" y="3307080"/>
                        <a:pt x="778510" y="3296920"/>
                        <a:pt x="753110" y="3322320"/>
                      </a:cubicBezTo>
                      <a:cubicBezTo>
                        <a:pt x="744220" y="3313430"/>
                        <a:pt x="725170" y="3304540"/>
                        <a:pt x="706120" y="3323590"/>
                      </a:cubicBezTo>
                      <a:cubicBezTo>
                        <a:pt x="720090" y="3350260"/>
                        <a:pt x="715010" y="3370580"/>
                        <a:pt x="712470" y="3392170"/>
                      </a:cubicBezTo>
                      <a:cubicBezTo>
                        <a:pt x="779780" y="3380740"/>
                        <a:pt x="732790" y="3403600"/>
                        <a:pt x="795020" y="3408680"/>
                      </a:cubicBezTo>
                      <a:cubicBezTo>
                        <a:pt x="814070" y="3431540"/>
                        <a:pt x="786130" y="3437890"/>
                        <a:pt x="782320" y="3453130"/>
                      </a:cubicBezTo>
                      <a:cubicBezTo>
                        <a:pt x="904240" y="3456940"/>
                        <a:pt x="967740" y="3507740"/>
                        <a:pt x="1071880" y="3531870"/>
                      </a:cubicBezTo>
                      <a:cubicBezTo>
                        <a:pt x="1071880" y="3554730"/>
                        <a:pt x="1090930" y="3545840"/>
                        <a:pt x="1093470" y="3563620"/>
                      </a:cubicBezTo>
                      <a:cubicBezTo>
                        <a:pt x="1291590" y="3540760"/>
                        <a:pt x="1422400" y="3562350"/>
                        <a:pt x="1651000" y="3492500"/>
                      </a:cubicBezTo>
                      <a:cubicBezTo>
                        <a:pt x="1623060" y="3467100"/>
                        <a:pt x="1544320" y="3487420"/>
                        <a:pt x="1529080" y="3474720"/>
                      </a:cubicBezTo>
                      <a:cubicBezTo>
                        <a:pt x="1684020" y="3409950"/>
                        <a:pt x="1873250" y="3387090"/>
                        <a:pt x="2058670" y="3350260"/>
                      </a:cubicBezTo>
                      <a:cubicBezTo>
                        <a:pt x="2236470" y="3315970"/>
                        <a:pt x="2411730" y="3327400"/>
                        <a:pt x="2586990" y="3249930"/>
                      </a:cubicBezTo>
                      <a:cubicBezTo>
                        <a:pt x="2628900" y="3266440"/>
                        <a:pt x="2661920" y="3234690"/>
                        <a:pt x="2701290" y="3223260"/>
                      </a:cubicBezTo>
                      <a:cubicBezTo>
                        <a:pt x="2907030" y="3161030"/>
                        <a:pt x="3168650" y="3111500"/>
                        <a:pt x="3371850" y="3094990"/>
                      </a:cubicBezTo>
                      <a:cubicBezTo>
                        <a:pt x="3407410" y="3092450"/>
                        <a:pt x="3448050" y="3072130"/>
                        <a:pt x="3464560" y="3060700"/>
                      </a:cubicBezTo>
                      <a:cubicBezTo>
                        <a:pt x="3530600" y="3070860"/>
                        <a:pt x="3644900" y="3027680"/>
                        <a:pt x="3704590" y="3011170"/>
                      </a:cubicBezTo>
                      <a:cubicBezTo>
                        <a:pt x="3702050" y="2999740"/>
                        <a:pt x="3691890" y="2987040"/>
                        <a:pt x="3703320" y="2980690"/>
                      </a:cubicBezTo>
                      <a:cubicBezTo>
                        <a:pt x="3785870" y="2961640"/>
                        <a:pt x="3902710" y="2941320"/>
                        <a:pt x="3978910" y="2895600"/>
                      </a:cubicBezTo>
                      <a:cubicBezTo>
                        <a:pt x="3968750" y="2890520"/>
                        <a:pt x="3947160" y="2904490"/>
                        <a:pt x="3945890" y="2884170"/>
                      </a:cubicBezTo>
                      <a:cubicBezTo>
                        <a:pt x="4018280" y="2866390"/>
                        <a:pt x="4107180" y="2858770"/>
                        <a:pt x="4175760" y="2830830"/>
                      </a:cubicBezTo>
                      <a:cubicBezTo>
                        <a:pt x="4161790" y="2828290"/>
                        <a:pt x="4146550" y="2828290"/>
                        <a:pt x="4133850" y="2821940"/>
                      </a:cubicBezTo>
                      <a:cubicBezTo>
                        <a:pt x="4218940" y="2757170"/>
                        <a:pt x="4254500" y="2725420"/>
                        <a:pt x="4371340" y="2711450"/>
                      </a:cubicBezTo>
                      <a:cubicBezTo>
                        <a:pt x="4362450" y="2673350"/>
                        <a:pt x="4389120" y="2649221"/>
                        <a:pt x="4448810" y="2635250"/>
                      </a:cubicBezTo>
                      <a:cubicBezTo>
                        <a:pt x="4465320" y="2612390"/>
                        <a:pt x="4414520" y="2621280"/>
                        <a:pt x="4433570" y="2593340"/>
                      </a:cubicBezTo>
                      <a:cubicBezTo>
                        <a:pt x="4645660" y="2565400"/>
                        <a:pt x="4704080" y="2374900"/>
                        <a:pt x="4801870" y="2268220"/>
                      </a:cubicBezTo>
                      <a:cubicBezTo>
                        <a:pt x="4805680" y="2264410"/>
                        <a:pt x="4822190" y="2254250"/>
                        <a:pt x="4824730" y="2251710"/>
                      </a:cubicBezTo>
                      <a:cubicBezTo>
                        <a:pt x="4959350" y="2170430"/>
                        <a:pt x="5125720" y="2159000"/>
                        <a:pt x="5228590" y="2047240"/>
                      </a:cubicBezTo>
                      <a:cubicBezTo>
                        <a:pt x="5267960" y="1962150"/>
                        <a:pt x="5372100" y="1854200"/>
                        <a:pt x="5256530" y="1784350"/>
                      </a:cubicBezTo>
                      <a:cubicBezTo>
                        <a:pt x="5269230" y="1766570"/>
                        <a:pt x="5262880" y="1742440"/>
                        <a:pt x="5250180" y="1715770"/>
                      </a:cubicBezTo>
                      <a:cubicBezTo>
                        <a:pt x="5198110" y="1729740"/>
                        <a:pt x="4958080" y="1682750"/>
                        <a:pt x="4904740" y="1661160"/>
                      </a:cubicBezTo>
                      <a:cubicBezTo>
                        <a:pt x="4916170" y="1634490"/>
                        <a:pt x="4892040" y="1607820"/>
                        <a:pt x="4898390" y="1592580"/>
                      </a:cubicBezTo>
                      <a:cubicBezTo>
                        <a:pt x="4947920" y="1590040"/>
                        <a:pt x="4961890" y="1570990"/>
                        <a:pt x="4991100" y="1559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  <p:sp>
            <p:nvSpPr>
              <p:cNvPr id="38" name="TextBox 38"/>
              <p:cNvSpPr txBox="1"/>
              <p:nvPr/>
            </p:nvSpPr>
            <p:spPr>
              <a:xfrm>
                <a:off x="9740993" y="4094079"/>
                <a:ext cx="3318134" cy="138954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780"/>
                  </a:lnSpc>
                </a:pPr>
                <a:r>
                  <a:rPr lang="ru-RU" sz="2700" dirty="0" smtClean="0">
                    <a:latin typeface="Evolventa Bold"/>
                  </a:rPr>
                  <a:t>Основные</a:t>
                </a:r>
                <a:endParaRPr lang="en-US" sz="2700" dirty="0">
                  <a:latin typeface="Evolventa Bold"/>
                </a:endParaRPr>
              </a:p>
              <a:p>
                <a:pPr algn="ctr">
                  <a:lnSpc>
                    <a:spcPts val="3780"/>
                  </a:lnSpc>
                </a:pPr>
                <a:r>
                  <a:rPr lang="ru-RU" sz="2700" dirty="0" smtClean="0">
                    <a:latin typeface="Evolventa Bold"/>
                  </a:rPr>
                  <a:t>16-22 года</a:t>
                </a:r>
                <a:endParaRPr lang="en-US" sz="2700" dirty="0">
                  <a:latin typeface="Evolventa Bold"/>
                </a:endParaRPr>
              </a:p>
            </p:txBody>
          </p:sp>
        </p:grpSp>
        <p:grpSp>
          <p:nvGrpSpPr>
            <p:cNvPr id="79" name="Группа 78"/>
            <p:cNvGrpSpPr/>
            <p:nvPr/>
          </p:nvGrpSpPr>
          <p:grpSpPr>
            <a:xfrm>
              <a:off x="7750439" y="7003326"/>
              <a:ext cx="7709630" cy="420465"/>
              <a:chOff x="7842256" y="6263002"/>
              <a:chExt cx="7479750" cy="342948"/>
            </a:xfrm>
          </p:grpSpPr>
          <p:sp>
            <p:nvSpPr>
              <p:cNvPr id="31" name="AutoShape 31"/>
              <p:cNvSpPr/>
              <p:nvPr/>
            </p:nvSpPr>
            <p:spPr>
              <a:xfrm>
                <a:off x="7842256" y="6434476"/>
                <a:ext cx="7414172" cy="0"/>
              </a:xfrm>
              <a:prstGeom prst="line">
                <a:avLst/>
              </a:prstGeom>
              <a:ln w="123825" cap="rnd">
                <a:solidFill>
                  <a:srgbClr val="F69426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76" name="AutoShape 11"/>
              <p:cNvSpPr/>
              <p:nvPr/>
            </p:nvSpPr>
            <p:spPr>
              <a:xfrm rot="5400000">
                <a:off x="15150532" y="6434476"/>
                <a:ext cx="342948" cy="0"/>
              </a:xfrm>
              <a:prstGeom prst="line">
                <a:avLst/>
              </a:prstGeom>
              <a:ln w="165100" cap="rnd">
                <a:solidFill>
                  <a:srgbClr val="F69426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78" name="AutoShape 11"/>
              <p:cNvSpPr/>
              <p:nvPr/>
            </p:nvSpPr>
            <p:spPr>
              <a:xfrm rot="5400000">
                <a:off x="7682275" y="6434476"/>
                <a:ext cx="342948" cy="0"/>
              </a:xfrm>
              <a:prstGeom prst="line">
                <a:avLst/>
              </a:prstGeom>
              <a:ln w="165100" cap="rnd">
                <a:solidFill>
                  <a:srgbClr val="F69426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  <p:grpSp>
        <p:nvGrpSpPr>
          <p:cNvPr id="88" name="Группа 87"/>
          <p:cNvGrpSpPr/>
          <p:nvPr/>
        </p:nvGrpSpPr>
        <p:grpSpPr>
          <a:xfrm>
            <a:off x="1676400" y="1397411"/>
            <a:ext cx="5944303" cy="3913142"/>
            <a:chOff x="4574252" y="2627232"/>
            <a:chExt cx="6442359" cy="4433534"/>
          </a:xfrm>
        </p:grpSpPr>
        <p:grpSp>
          <p:nvGrpSpPr>
            <p:cNvPr id="74" name="Группа 73"/>
            <p:cNvGrpSpPr/>
            <p:nvPr/>
          </p:nvGrpSpPr>
          <p:grpSpPr>
            <a:xfrm>
              <a:off x="6627728" y="2627232"/>
              <a:ext cx="3532270" cy="2444591"/>
              <a:chOff x="7137499" y="3330970"/>
              <a:chExt cx="3532270" cy="2444591"/>
            </a:xfrm>
          </p:grpSpPr>
          <p:grpSp>
            <p:nvGrpSpPr>
              <p:cNvPr id="32" name="Group 32"/>
              <p:cNvGrpSpPr>
                <a:grpSpLocks noChangeAspect="1"/>
              </p:cNvGrpSpPr>
              <p:nvPr/>
            </p:nvGrpSpPr>
            <p:grpSpPr>
              <a:xfrm>
                <a:off x="7303003" y="3330970"/>
                <a:ext cx="3366766" cy="2444591"/>
                <a:chOff x="-2540" y="-15239"/>
                <a:chExt cx="4399772" cy="3194651"/>
              </a:xfrm>
            </p:grpSpPr>
            <p:sp>
              <p:nvSpPr>
                <p:cNvPr id="33" name="Freeform 33"/>
                <p:cNvSpPr/>
                <p:nvPr/>
              </p:nvSpPr>
              <p:spPr>
                <a:xfrm>
                  <a:off x="-2540" y="-15239"/>
                  <a:ext cx="4399772" cy="3194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5610" h="3563620">
                      <a:moveTo>
                        <a:pt x="4991100" y="1559560"/>
                      </a:moveTo>
                      <a:cubicBezTo>
                        <a:pt x="5048250" y="1537970"/>
                        <a:pt x="5124450" y="1548130"/>
                        <a:pt x="5189220" y="1526540"/>
                      </a:cubicBezTo>
                      <a:cubicBezTo>
                        <a:pt x="5326380" y="1479550"/>
                        <a:pt x="5435600" y="1404620"/>
                        <a:pt x="5515610" y="1319530"/>
                      </a:cubicBezTo>
                      <a:cubicBezTo>
                        <a:pt x="5499100" y="1231900"/>
                        <a:pt x="5494020" y="1183640"/>
                        <a:pt x="5505450" y="1109980"/>
                      </a:cubicBezTo>
                      <a:cubicBezTo>
                        <a:pt x="5495290" y="1104900"/>
                        <a:pt x="5473700" y="1118870"/>
                        <a:pt x="5472430" y="1098550"/>
                      </a:cubicBezTo>
                      <a:cubicBezTo>
                        <a:pt x="5469890" y="1040130"/>
                        <a:pt x="5441950" y="1018540"/>
                        <a:pt x="5415280" y="969010"/>
                      </a:cubicBezTo>
                      <a:cubicBezTo>
                        <a:pt x="5210810" y="998220"/>
                        <a:pt x="4838700" y="1158240"/>
                        <a:pt x="4617720" y="1144270"/>
                      </a:cubicBezTo>
                      <a:cubicBezTo>
                        <a:pt x="4753610" y="1047750"/>
                        <a:pt x="4851400" y="939800"/>
                        <a:pt x="4853940" y="797560"/>
                      </a:cubicBezTo>
                      <a:cubicBezTo>
                        <a:pt x="4842510" y="786130"/>
                        <a:pt x="4777740" y="778510"/>
                        <a:pt x="4762500" y="783590"/>
                      </a:cubicBezTo>
                      <a:cubicBezTo>
                        <a:pt x="4710430" y="773430"/>
                        <a:pt x="4657090" y="726440"/>
                        <a:pt x="4634230" y="697230"/>
                      </a:cubicBezTo>
                      <a:cubicBezTo>
                        <a:pt x="4612640" y="711200"/>
                        <a:pt x="4608830" y="695960"/>
                        <a:pt x="4589780" y="706120"/>
                      </a:cubicBezTo>
                      <a:cubicBezTo>
                        <a:pt x="4508500" y="643890"/>
                        <a:pt x="4337050" y="737870"/>
                        <a:pt x="4254500" y="679450"/>
                      </a:cubicBezTo>
                      <a:cubicBezTo>
                        <a:pt x="4292600" y="579120"/>
                        <a:pt x="4215130" y="556260"/>
                        <a:pt x="4163060" y="508000"/>
                      </a:cubicBezTo>
                      <a:cubicBezTo>
                        <a:pt x="4182110" y="429260"/>
                        <a:pt x="4135120" y="387350"/>
                        <a:pt x="4091940" y="313690"/>
                      </a:cubicBezTo>
                      <a:cubicBezTo>
                        <a:pt x="4038600" y="339090"/>
                        <a:pt x="4042410" y="299720"/>
                        <a:pt x="4048760" y="274320"/>
                      </a:cubicBezTo>
                      <a:cubicBezTo>
                        <a:pt x="4009390" y="285750"/>
                        <a:pt x="3985260" y="270510"/>
                        <a:pt x="3963670" y="250190"/>
                      </a:cubicBezTo>
                      <a:cubicBezTo>
                        <a:pt x="3887470" y="279400"/>
                        <a:pt x="3817620" y="280670"/>
                        <a:pt x="3756660" y="287020"/>
                      </a:cubicBezTo>
                      <a:cubicBezTo>
                        <a:pt x="3445510" y="320040"/>
                        <a:pt x="3059430" y="403860"/>
                        <a:pt x="2780030" y="417830"/>
                      </a:cubicBezTo>
                      <a:cubicBezTo>
                        <a:pt x="3036570" y="308610"/>
                        <a:pt x="3333750" y="238760"/>
                        <a:pt x="3522980" y="144780"/>
                      </a:cubicBezTo>
                      <a:cubicBezTo>
                        <a:pt x="3529330" y="91440"/>
                        <a:pt x="3528060" y="67310"/>
                        <a:pt x="3524250" y="17780"/>
                      </a:cubicBezTo>
                      <a:cubicBezTo>
                        <a:pt x="3319780" y="0"/>
                        <a:pt x="3006090" y="97790"/>
                        <a:pt x="2715260" y="189230"/>
                      </a:cubicBezTo>
                      <a:cubicBezTo>
                        <a:pt x="2040890" y="401320"/>
                        <a:pt x="1228090" y="642620"/>
                        <a:pt x="845820" y="1018540"/>
                      </a:cubicBezTo>
                      <a:cubicBezTo>
                        <a:pt x="855980" y="1074420"/>
                        <a:pt x="839470" y="1146810"/>
                        <a:pt x="881380" y="1195070"/>
                      </a:cubicBezTo>
                      <a:cubicBezTo>
                        <a:pt x="741680" y="1271270"/>
                        <a:pt x="581660" y="1339850"/>
                        <a:pt x="445770" y="1418590"/>
                      </a:cubicBezTo>
                      <a:cubicBezTo>
                        <a:pt x="450850" y="1484630"/>
                        <a:pt x="485140" y="1553210"/>
                        <a:pt x="499110" y="1564640"/>
                      </a:cubicBezTo>
                      <a:cubicBezTo>
                        <a:pt x="454660" y="1588770"/>
                        <a:pt x="523240" y="1570990"/>
                        <a:pt x="520700" y="1596390"/>
                      </a:cubicBezTo>
                      <a:cubicBezTo>
                        <a:pt x="501650" y="1605280"/>
                        <a:pt x="514350" y="1626870"/>
                        <a:pt x="486410" y="1633220"/>
                      </a:cubicBezTo>
                      <a:cubicBezTo>
                        <a:pt x="383540" y="1616710"/>
                        <a:pt x="269240" y="1696720"/>
                        <a:pt x="163830" y="1720850"/>
                      </a:cubicBezTo>
                      <a:cubicBezTo>
                        <a:pt x="160020" y="1737360"/>
                        <a:pt x="198120" y="1734820"/>
                        <a:pt x="173990" y="1748790"/>
                      </a:cubicBezTo>
                      <a:cubicBezTo>
                        <a:pt x="104140" y="1765300"/>
                        <a:pt x="96520" y="1802130"/>
                        <a:pt x="26670" y="1818640"/>
                      </a:cubicBezTo>
                      <a:cubicBezTo>
                        <a:pt x="24130" y="1833880"/>
                        <a:pt x="21590" y="1849120"/>
                        <a:pt x="25400" y="1866900"/>
                      </a:cubicBezTo>
                      <a:cubicBezTo>
                        <a:pt x="35560" y="1879600"/>
                        <a:pt x="96520" y="1864360"/>
                        <a:pt x="80010" y="1885950"/>
                      </a:cubicBezTo>
                      <a:cubicBezTo>
                        <a:pt x="43180" y="1898650"/>
                        <a:pt x="0" y="1894840"/>
                        <a:pt x="1270" y="1930400"/>
                      </a:cubicBezTo>
                      <a:cubicBezTo>
                        <a:pt x="21590" y="1953260"/>
                        <a:pt x="63500" y="1938020"/>
                        <a:pt x="74930" y="1974850"/>
                      </a:cubicBezTo>
                      <a:cubicBezTo>
                        <a:pt x="66040" y="1992630"/>
                        <a:pt x="38100" y="2002790"/>
                        <a:pt x="45720" y="2025650"/>
                      </a:cubicBezTo>
                      <a:cubicBezTo>
                        <a:pt x="105410" y="2024380"/>
                        <a:pt x="158750" y="2035810"/>
                        <a:pt x="220980" y="2032000"/>
                      </a:cubicBezTo>
                      <a:cubicBezTo>
                        <a:pt x="201930" y="2042160"/>
                        <a:pt x="236220" y="2065020"/>
                        <a:pt x="287020" y="2054860"/>
                      </a:cubicBezTo>
                      <a:cubicBezTo>
                        <a:pt x="284480" y="2072640"/>
                        <a:pt x="240030" y="2075180"/>
                        <a:pt x="243840" y="2094230"/>
                      </a:cubicBezTo>
                      <a:cubicBezTo>
                        <a:pt x="317500" y="2080260"/>
                        <a:pt x="337820" y="2052320"/>
                        <a:pt x="406400" y="2042160"/>
                      </a:cubicBezTo>
                      <a:cubicBezTo>
                        <a:pt x="360680" y="2078990"/>
                        <a:pt x="302260" y="2136140"/>
                        <a:pt x="245110" y="2148840"/>
                      </a:cubicBezTo>
                      <a:cubicBezTo>
                        <a:pt x="228600" y="2171700"/>
                        <a:pt x="234950" y="2202180"/>
                        <a:pt x="226060" y="2226310"/>
                      </a:cubicBezTo>
                      <a:cubicBezTo>
                        <a:pt x="210820" y="2221230"/>
                        <a:pt x="212090" y="2301240"/>
                        <a:pt x="251460" y="2320290"/>
                      </a:cubicBezTo>
                      <a:cubicBezTo>
                        <a:pt x="300990" y="2307590"/>
                        <a:pt x="412750" y="2313940"/>
                        <a:pt x="485140" y="2329180"/>
                      </a:cubicBezTo>
                      <a:cubicBezTo>
                        <a:pt x="480060" y="2343150"/>
                        <a:pt x="463550" y="2353310"/>
                        <a:pt x="472440" y="2373630"/>
                      </a:cubicBezTo>
                      <a:cubicBezTo>
                        <a:pt x="496570" y="2382520"/>
                        <a:pt x="554990" y="2331720"/>
                        <a:pt x="579120" y="2350770"/>
                      </a:cubicBezTo>
                      <a:cubicBezTo>
                        <a:pt x="614680" y="2363470"/>
                        <a:pt x="551180" y="2376170"/>
                        <a:pt x="568960" y="2401570"/>
                      </a:cubicBezTo>
                      <a:cubicBezTo>
                        <a:pt x="805180" y="2283460"/>
                        <a:pt x="994410" y="2261870"/>
                        <a:pt x="1234440" y="2204720"/>
                      </a:cubicBezTo>
                      <a:cubicBezTo>
                        <a:pt x="966470" y="2321560"/>
                        <a:pt x="604520" y="2636520"/>
                        <a:pt x="598170" y="2739390"/>
                      </a:cubicBezTo>
                      <a:cubicBezTo>
                        <a:pt x="631190" y="2739390"/>
                        <a:pt x="659130" y="2747010"/>
                        <a:pt x="689610" y="2753360"/>
                      </a:cubicBezTo>
                      <a:cubicBezTo>
                        <a:pt x="679450" y="2780030"/>
                        <a:pt x="664210" y="2805430"/>
                        <a:pt x="661670" y="2834640"/>
                      </a:cubicBezTo>
                      <a:cubicBezTo>
                        <a:pt x="678180" y="2805430"/>
                        <a:pt x="736600" y="2791460"/>
                        <a:pt x="741680" y="2844800"/>
                      </a:cubicBezTo>
                      <a:cubicBezTo>
                        <a:pt x="701040" y="2848610"/>
                        <a:pt x="701040" y="2861310"/>
                        <a:pt x="701040" y="2891790"/>
                      </a:cubicBezTo>
                      <a:cubicBezTo>
                        <a:pt x="742950" y="2896870"/>
                        <a:pt x="807720" y="2860040"/>
                        <a:pt x="828040" y="2899410"/>
                      </a:cubicBezTo>
                      <a:cubicBezTo>
                        <a:pt x="801370" y="2915920"/>
                        <a:pt x="791210" y="2900680"/>
                        <a:pt x="765810" y="2914650"/>
                      </a:cubicBezTo>
                      <a:cubicBezTo>
                        <a:pt x="767080" y="2940050"/>
                        <a:pt x="792480" y="2921000"/>
                        <a:pt x="801370" y="2933700"/>
                      </a:cubicBezTo>
                      <a:cubicBezTo>
                        <a:pt x="727710" y="2964180"/>
                        <a:pt x="731520" y="2975610"/>
                        <a:pt x="707390" y="3016250"/>
                      </a:cubicBezTo>
                      <a:cubicBezTo>
                        <a:pt x="687070" y="2983230"/>
                        <a:pt x="633730" y="3195320"/>
                        <a:pt x="676910" y="3192780"/>
                      </a:cubicBezTo>
                      <a:cubicBezTo>
                        <a:pt x="641350" y="3229610"/>
                        <a:pt x="709930" y="3208020"/>
                        <a:pt x="726440" y="3221990"/>
                      </a:cubicBezTo>
                      <a:cubicBezTo>
                        <a:pt x="711200" y="3248660"/>
                        <a:pt x="745490" y="3256280"/>
                        <a:pt x="749300" y="3284220"/>
                      </a:cubicBezTo>
                      <a:cubicBezTo>
                        <a:pt x="768350" y="3289300"/>
                        <a:pt x="805180" y="3262630"/>
                        <a:pt x="803910" y="3303270"/>
                      </a:cubicBezTo>
                      <a:cubicBezTo>
                        <a:pt x="767080" y="3307080"/>
                        <a:pt x="778510" y="3296920"/>
                        <a:pt x="753110" y="3322320"/>
                      </a:cubicBezTo>
                      <a:cubicBezTo>
                        <a:pt x="744220" y="3313430"/>
                        <a:pt x="725170" y="3304540"/>
                        <a:pt x="706120" y="3323590"/>
                      </a:cubicBezTo>
                      <a:cubicBezTo>
                        <a:pt x="720090" y="3350260"/>
                        <a:pt x="715010" y="3370580"/>
                        <a:pt x="712470" y="3392170"/>
                      </a:cubicBezTo>
                      <a:cubicBezTo>
                        <a:pt x="779780" y="3380740"/>
                        <a:pt x="732790" y="3403600"/>
                        <a:pt x="795020" y="3408680"/>
                      </a:cubicBezTo>
                      <a:cubicBezTo>
                        <a:pt x="814070" y="3431540"/>
                        <a:pt x="786130" y="3437890"/>
                        <a:pt x="782320" y="3453130"/>
                      </a:cubicBezTo>
                      <a:cubicBezTo>
                        <a:pt x="904240" y="3456940"/>
                        <a:pt x="967740" y="3507740"/>
                        <a:pt x="1071880" y="3531870"/>
                      </a:cubicBezTo>
                      <a:cubicBezTo>
                        <a:pt x="1071880" y="3554730"/>
                        <a:pt x="1090930" y="3545840"/>
                        <a:pt x="1093470" y="3563620"/>
                      </a:cubicBezTo>
                      <a:cubicBezTo>
                        <a:pt x="1291590" y="3540760"/>
                        <a:pt x="1422400" y="3562350"/>
                        <a:pt x="1651000" y="3492500"/>
                      </a:cubicBezTo>
                      <a:cubicBezTo>
                        <a:pt x="1623060" y="3467100"/>
                        <a:pt x="1544320" y="3487420"/>
                        <a:pt x="1529080" y="3474720"/>
                      </a:cubicBezTo>
                      <a:cubicBezTo>
                        <a:pt x="1684020" y="3409950"/>
                        <a:pt x="1873250" y="3387090"/>
                        <a:pt x="2058670" y="3350260"/>
                      </a:cubicBezTo>
                      <a:cubicBezTo>
                        <a:pt x="2236470" y="3315970"/>
                        <a:pt x="2411730" y="3327400"/>
                        <a:pt x="2586990" y="3249930"/>
                      </a:cubicBezTo>
                      <a:cubicBezTo>
                        <a:pt x="2628900" y="3266440"/>
                        <a:pt x="2661920" y="3234690"/>
                        <a:pt x="2701290" y="3223260"/>
                      </a:cubicBezTo>
                      <a:cubicBezTo>
                        <a:pt x="2907030" y="3161030"/>
                        <a:pt x="3168650" y="3111500"/>
                        <a:pt x="3371850" y="3094990"/>
                      </a:cubicBezTo>
                      <a:cubicBezTo>
                        <a:pt x="3407410" y="3092450"/>
                        <a:pt x="3448050" y="3072130"/>
                        <a:pt x="3464560" y="3060700"/>
                      </a:cubicBezTo>
                      <a:cubicBezTo>
                        <a:pt x="3530600" y="3070860"/>
                        <a:pt x="3644900" y="3027680"/>
                        <a:pt x="3704590" y="3011170"/>
                      </a:cubicBezTo>
                      <a:cubicBezTo>
                        <a:pt x="3702050" y="2999740"/>
                        <a:pt x="3691890" y="2987040"/>
                        <a:pt x="3703320" y="2980690"/>
                      </a:cubicBezTo>
                      <a:cubicBezTo>
                        <a:pt x="3785870" y="2961640"/>
                        <a:pt x="3902710" y="2941320"/>
                        <a:pt x="3978910" y="2895600"/>
                      </a:cubicBezTo>
                      <a:cubicBezTo>
                        <a:pt x="3968750" y="2890520"/>
                        <a:pt x="3947160" y="2904490"/>
                        <a:pt x="3945890" y="2884170"/>
                      </a:cubicBezTo>
                      <a:cubicBezTo>
                        <a:pt x="4018280" y="2866390"/>
                        <a:pt x="4107180" y="2858770"/>
                        <a:pt x="4175760" y="2830830"/>
                      </a:cubicBezTo>
                      <a:cubicBezTo>
                        <a:pt x="4161790" y="2828290"/>
                        <a:pt x="4146550" y="2828290"/>
                        <a:pt x="4133850" y="2821940"/>
                      </a:cubicBezTo>
                      <a:cubicBezTo>
                        <a:pt x="4218940" y="2757170"/>
                        <a:pt x="4254500" y="2725420"/>
                        <a:pt x="4371340" y="2711450"/>
                      </a:cubicBezTo>
                      <a:cubicBezTo>
                        <a:pt x="4362450" y="2673350"/>
                        <a:pt x="4389120" y="2649221"/>
                        <a:pt x="4448810" y="2635250"/>
                      </a:cubicBezTo>
                      <a:cubicBezTo>
                        <a:pt x="4465320" y="2612390"/>
                        <a:pt x="4414520" y="2621280"/>
                        <a:pt x="4433570" y="2593340"/>
                      </a:cubicBezTo>
                      <a:cubicBezTo>
                        <a:pt x="4645660" y="2565400"/>
                        <a:pt x="4704080" y="2374900"/>
                        <a:pt x="4801870" y="2268220"/>
                      </a:cubicBezTo>
                      <a:cubicBezTo>
                        <a:pt x="4805680" y="2264410"/>
                        <a:pt x="4822190" y="2254250"/>
                        <a:pt x="4824730" y="2251710"/>
                      </a:cubicBezTo>
                      <a:cubicBezTo>
                        <a:pt x="4959350" y="2170430"/>
                        <a:pt x="5125720" y="2159000"/>
                        <a:pt x="5228590" y="2047240"/>
                      </a:cubicBezTo>
                      <a:cubicBezTo>
                        <a:pt x="5267960" y="1962150"/>
                        <a:pt x="5372100" y="1854200"/>
                        <a:pt x="5256530" y="1784350"/>
                      </a:cubicBezTo>
                      <a:cubicBezTo>
                        <a:pt x="5269230" y="1766570"/>
                        <a:pt x="5262880" y="1742440"/>
                        <a:pt x="5250180" y="1715770"/>
                      </a:cubicBezTo>
                      <a:cubicBezTo>
                        <a:pt x="5198110" y="1729740"/>
                        <a:pt x="4958080" y="1682750"/>
                        <a:pt x="4904740" y="1661160"/>
                      </a:cubicBezTo>
                      <a:cubicBezTo>
                        <a:pt x="4916170" y="1634490"/>
                        <a:pt x="4892040" y="1607820"/>
                        <a:pt x="4898390" y="1592580"/>
                      </a:cubicBezTo>
                      <a:cubicBezTo>
                        <a:pt x="4947920" y="1590040"/>
                        <a:pt x="4961890" y="1570990"/>
                        <a:pt x="4991100" y="1559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  <p:sp>
            <p:nvSpPr>
              <p:cNvPr id="37" name="TextBox 37"/>
              <p:cNvSpPr txBox="1"/>
              <p:nvPr/>
            </p:nvSpPr>
            <p:spPr>
              <a:xfrm>
                <a:off x="7137499" y="3870631"/>
                <a:ext cx="3496270" cy="129950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780"/>
                  </a:lnSpc>
                </a:pPr>
                <a:r>
                  <a:rPr lang="ru-RU" sz="2700" dirty="0" smtClean="0">
                    <a:latin typeface="Evolventa Bold"/>
                  </a:rPr>
                  <a:t>Юниоры</a:t>
                </a:r>
                <a:endParaRPr lang="en-US" sz="2700" dirty="0">
                  <a:latin typeface="Evolventa Bold"/>
                </a:endParaRPr>
              </a:p>
              <a:p>
                <a:pPr algn="ctr">
                  <a:lnSpc>
                    <a:spcPts val="3780"/>
                  </a:lnSpc>
                </a:pPr>
                <a:r>
                  <a:rPr lang="ru-RU" sz="2700" dirty="0" smtClean="0">
                    <a:latin typeface="Evolventa Bold"/>
                  </a:rPr>
                  <a:t>10 -16</a:t>
                </a:r>
                <a:r>
                  <a:rPr lang="en-US" sz="2700" dirty="0" smtClean="0">
                    <a:latin typeface="Evolventa Bold"/>
                  </a:rPr>
                  <a:t> </a:t>
                </a:r>
                <a:r>
                  <a:rPr lang="en-US" sz="2700" dirty="0" err="1" smtClean="0">
                    <a:latin typeface="Evolventa Bold"/>
                  </a:rPr>
                  <a:t>лет</a:t>
                </a:r>
                <a:endParaRPr lang="en-US" sz="2700" dirty="0">
                  <a:latin typeface="Evolventa Bold"/>
                </a:endParaRPr>
              </a:p>
            </p:txBody>
          </p:sp>
        </p:grpSp>
        <p:grpSp>
          <p:nvGrpSpPr>
            <p:cNvPr id="82" name="Группа 81"/>
            <p:cNvGrpSpPr/>
            <p:nvPr/>
          </p:nvGrpSpPr>
          <p:grpSpPr>
            <a:xfrm>
              <a:off x="4574252" y="6769812"/>
              <a:ext cx="6442359" cy="290954"/>
              <a:chOff x="7861699" y="6446428"/>
              <a:chExt cx="6442359" cy="290954"/>
            </a:xfrm>
          </p:grpSpPr>
          <p:sp>
            <p:nvSpPr>
              <p:cNvPr id="30" name="AutoShape 30"/>
              <p:cNvSpPr/>
              <p:nvPr/>
            </p:nvSpPr>
            <p:spPr>
              <a:xfrm>
                <a:off x="7864457" y="6591300"/>
                <a:ext cx="6439601" cy="0"/>
              </a:xfrm>
              <a:prstGeom prst="line">
                <a:avLst/>
              </a:prstGeom>
              <a:ln w="123825" cap="rnd">
                <a:solidFill>
                  <a:srgbClr val="7DABEA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80" name="AutoShape 30"/>
              <p:cNvSpPr/>
              <p:nvPr/>
            </p:nvSpPr>
            <p:spPr>
              <a:xfrm rot="5400000" flipH="1" flipV="1">
                <a:off x="14162230" y="6595554"/>
                <a:ext cx="280898" cy="2758"/>
              </a:xfrm>
              <a:prstGeom prst="line">
                <a:avLst/>
              </a:prstGeom>
              <a:ln w="123825" cap="rnd">
                <a:solidFill>
                  <a:srgbClr val="7DABEA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81" name="AutoShape 30"/>
              <p:cNvSpPr/>
              <p:nvPr/>
            </p:nvSpPr>
            <p:spPr>
              <a:xfrm rot="5400000" flipH="1" flipV="1">
                <a:off x="7722629" y="6585498"/>
                <a:ext cx="280898" cy="2758"/>
              </a:xfrm>
              <a:prstGeom prst="line">
                <a:avLst/>
              </a:prstGeom>
              <a:ln w="123825" cap="rnd">
                <a:solidFill>
                  <a:srgbClr val="7DABEA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  <p:grpSp>
        <p:nvGrpSpPr>
          <p:cNvPr id="87" name="Группа 86"/>
          <p:cNvGrpSpPr/>
          <p:nvPr/>
        </p:nvGrpSpPr>
        <p:grpSpPr>
          <a:xfrm>
            <a:off x="229491" y="1395340"/>
            <a:ext cx="4167741" cy="3052054"/>
            <a:chOff x="2896253" y="3760032"/>
            <a:chExt cx="4859196" cy="3639758"/>
          </a:xfrm>
        </p:grpSpPr>
        <p:grpSp>
          <p:nvGrpSpPr>
            <p:cNvPr id="73" name="Группа 72"/>
            <p:cNvGrpSpPr/>
            <p:nvPr/>
          </p:nvGrpSpPr>
          <p:grpSpPr>
            <a:xfrm>
              <a:off x="2896253" y="3760032"/>
              <a:ext cx="3546103" cy="2390587"/>
              <a:chOff x="3451563" y="3333077"/>
              <a:chExt cx="3546103" cy="2390587"/>
            </a:xfrm>
          </p:grpSpPr>
          <p:grpSp>
            <p:nvGrpSpPr>
              <p:cNvPr id="34" name="Group 34"/>
              <p:cNvGrpSpPr>
                <a:grpSpLocks noChangeAspect="1"/>
              </p:cNvGrpSpPr>
              <p:nvPr/>
            </p:nvGrpSpPr>
            <p:grpSpPr>
              <a:xfrm>
                <a:off x="3451563" y="3333077"/>
                <a:ext cx="3546103" cy="2390587"/>
                <a:chOff x="26979" y="-12485"/>
                <a:chExt cx="4634133" cy="3124078"/>
              </a:xfrm>
            </p:grpSpPr>
            <p:sp>
              <p:nvSpPr>
                <p:cNvPr id="35" name="Freeform 35"/>
                <p:cNvSpPr/>
                <p:nvPr/>
              </p:nvSpPr>
              <p:spPr>
                <a:xfrm>
                  <a:off x="26979" y="-12485"/>
                  <a:ext cx="4634133" cy="3124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5610" h="3563620">
                      <a:moveTo>
                        <a:pt x="4991100" y="1559560"/>
                      </a:moveTo>
                      <a:cubicBezTo>
                        <a:pt x="5048250" y="1537970"/>
                        <a:pt x="5124450" y="1548130"/>
                        <a:pt x="5189220" y="1526540"/>
                      </a:cubicBezTo>
                      <a:cubicBezTo>
                        <a:pt x="5326380" y="1479550"/>
                        <a:pt x="5435600" y="1404620"/>
                        <a:pt x="5515610" y="1319530"/>
                      </a:cubicBezTo>
                      <a:cubicBezTo>
                        <a:pt x="5499100" y="1231900"/>
                        <a:pt x="5494020" y="1183640"/>
                        <a:pt x="5505450" y="1109980"/>
                      </a:cubicBezTo>
                      <a:cubicBezTo>
                        <a:pt x="5495290" y="1104900"/>
                        <a:pt x="5473700" y="1118870"/>
                        <a:pt x="5472430" y="1098550"/>
                      </a:cubicBezTo>
                      <a:cubicBezTo>
                        <a:pt x="5469890" y="1040130"/>
                        <a:pt x="5441950" y="1018540"/>
                        <a:pt x="5415280" y="969010"/>
                      </a:cubicBezTo>
                      <a:cubicBezTo>
                        <a:pt x="5210810" y="998220"/>
                        <a:pt x="4838700" y="1158240"/>
                        <a:pt x="4617720" y="1144270"/>
                      </a:cubicBezTo>
                      <a:cubicBezTo>
                        <a:pt x="4753610" y="1047750"/>
                        <a:pt x="4851400" y="939800"/>
                        <a:pt x="4853940" y="797560"/>
                      </a:cubicBezTo>
                      <a:cubicBezTo>
                        <a:pt x="4842510" y="786130"/>
                        <a:pt x="4777740" y="778510"/>
                        <a:pt x="4762500" y="783590"/>
                      </a:cubicBezTo>
                      <a:cubicBezTo>
                        <a:pt x="4710430" y="773430"/>
                        <a:pt x="4657090" y="726440"/>
                        <a:pt x="4634230" y="697230"/>
                      </a:cubicBezTo>
                      <a:cubicBezTo>
                        <a:pt x="4612640" y="711200"/>
                        <a:pt x="4608830" y="695960"/>
                        <a:pt x="4589780" y="706120"/>
                      </a:cubicBezTo>
                      <a:cubicBezTo>
                        <a:pt x="4508500" y="643890"/>
                        <a:pt x="4337050" y="737870"/>
                        <a:pt x="4254500" y="679450"/>
                      </a:cubicBezTo>
                      <a:cubicBezTo>
                        <a:pt x="4292600" y="579120"/>
                        <a:pt x="4215130" y="556260"/>
                        <a:pt x="4163060" y="508000"/>
                      </a:cubicBezTo>
                      <a:cubicBezTo>
                        <a:pt x="4182110" y="429260"/>
                        <a:pt x="4135120" y="387350"/>
                        <a:pt x="4091940" y="313690"/>
                      </a:cubicBezTo>
                      <a:cubicBezTo>
                        <a:pt x="4038600" y="339090"/>
                        <a:pt x="4042410" y="299720"/>
                        <a:pt x="4048760" y="274320"/>
                      </a:cubicBezTo>
                      <a:cubicBezTo>
                        <a:pt x="4009390" y="285750"/>
                        <a:pt x="3985260" y="270510"/>
                        <a:pt x="3963670" y="250190"/>
                      </a:cubicBezTo>
                      <a:cubicBezTo>
                        <a:pt x="3887470" y="279400"/>
                        <a:pt x="3817620" y="280670"/>
                        <a:pt x="3756660" y="287020"/>
                      </a:cubicBezTo>
                      <a:cubicBezTo>
                        <a:pt x="3445510" y="320040"/>
                        <a:pt x="3059430" y="403860"/>
                        <a:pt x="2780030" y="417830"/>
                      </a:cubicBezTo>
                      <a:cubicBezTo>
                        <a:pt x="3036570" y="308610"/>
                        <a:pt x="3333750" y="238760"/>
                        <a:pt x="3522980" y="144780"/>
                      </a:cubicBezTo>
                      <a:cubicBezTo>
                        <a:pt x="3529330" y="91440"/>
                        <a:pt x="3528060" y="67310"/>
                        <a:pt x="3524250" y="17780"/>
                      </a:cubicBezTo>
                      <a:cubicBezTo>
                        <a:pt x="3319780" y="0"/>
                        <a:pt x="3006090" y="97790"/>
                        <a:pt x="2715260" y="189230"/>
                      </a:cubicBezTo>
                      <a:cubicBezTo>
                        <a:pt x="2040890" y="401320"/>
                        <a:pt x="1228090" y="642620"/>
                        <a:pt x="845820" y="1018540"/>
                      </a:cubicBezTo>
                      <a:cubicBezTo>
                        <a:pt x="855980" y="1074420"/>
                        <a:pt x="839470" y="1146810"/>
                        <a:pt x="881380" y="1195070"/>
                      </a:cubicBezTo>
                      <a:cubicBezTo>
                        <a:pt x="741680" y="1271270"/>
                        <a:pt x="581660" y="1339850"/>
                        <a:pt x="445770" y="1418590"/>
                      </a:cubicBezTo>
                      <a:cubicBezTo>
                        <a:pt x="450850" y="1484630"/>
                        <a:pt x="485140" y="1553210"/>
                        <a:pt x="499110" y="1564640"/>
                      </a:cubicBezTo>
                      <a:cubicBezTo>
                        <a:pt x="454660" y="1588770"/>
                        <a:pt x="523240" y="1570990"/>
                        <a:pt x="520700" y="1596390"/>
                      </a:cubicBezTo>
                      <a:cubicBezTo>
                        <a:pt x="501650" y="1605280"/>
                        <a:pt x="514350" y="1626870"/>
                        <a:pt x="486410" y="1633220"/>
                      </a:cubicBezTo>
                      <a:cubicBezTo>
                        <a:pt x="383540" y="1616710"/>
                        <a:pt x="269240" y="1696720"/>
                        <a:pt x="163830" y="1720850"/>
                      </a:cubicBezTo>
                      <a:cubicBezTo>
                        <a:pt x="160020" y="1737360"/>
                        <a:pt x="198120" y="1734820"/>
                        <a:pt x="173990" y="1748790"/>
                      </a:cubicBezTo>
                      <a:cubicBezTo>
                        <a:pt x="104140" y="1765300"/>
                        <a:pt x="96520" y="1802130"/>
                        <a:pt x="26670" y="1818640"/>
                      </a:cubicBezTo>
                      <a:cubicBezTo>
                        <a:pt x="24130" y="1833880"/>
                        <a:pt x="21590" y="1849120"/>
                        <a:pt x="25400" y="1866900"/>
                      </a:cubicBezTo>
                      <a:cubicBezTo>
                        <a:pt x="35560" y="1879600"/>
                        <a:pt x="96520" y="1864360"/>
                        <a:pt x="80010" y="1885950"/>
                      </a:cubicBezTo>
                      <a:cubicBezTo>
                        <a:pt x="43180" y="1898650"/>
                        <a:pt x="0" y="1894840"/>
                        <a:pt x="1270" y="1930400"/>
                      </a:cubicBezTo>
                      <a:cubicBezTo>
                        <a:pt x="21590" y="1953260"/>
                        <a:pt x="63500" y="1938020"/>
                        <a:pt x="74930" y="1974850"/>
                      </a:cubicBezTo>
                      <a:cubicBezTo>
                        <a:pt x="66040" y="1992630"/>
                        <a:pt x="38100" y="2002790"/>
                        <a:pt x="45720" y="2025650"/>
                      </a:cubicBezTo>
                      <a:cubicBezTo>
                        <a:pt x="105410" y="2024380"/>
                        <a:pt x="158750" y="2035810"/>
                        <a:pt x="220980" y="2032000"/>
                      </a:cubicBezTo>
                      <a:cubicBezTo>
                        <a:pt x="201930" y="2042160"/>
                        <a:pt x="236220" y="2065020"/>
                        <a:pt x="287020" y="2054860"/>
                      </a:cubicBezTo>
                      <a:cubicBezTo>
                        <a:pt x="284480" y="2072640"/>
                        <a:pt x="240030" y="2075180"/>
                        <a:pt x="243840" y="2094230"/>
                      </a:cubicBezTo>
                      <a:cubicBezTo>
                        <a:pt x="317500" y="2080260"/>
                        <a:pt x="337820" y="2052320"/>
                        <a:pt x="406400" y="2042160"/>
                      </a:cubicBezTo>
                      <a:cubicBezTo>
                        <a:pt x="360680" y="2078990"/>
                        <a:pt x="302260" y="2136140"/>
                        <a:pt x="245110" y="2148840"/>
                      </a:cubicBezTo>
                      <a:cubicBezTo>
                        <a:pt x="228600" y="2171700"/>
                        <a:pt x="234950" y="2202180"/>
                        <a:pt x="226060" y="2226310"/>
                      </a:cubicBezTo>
                      <a:cubicBezTo>
                        <a:pt x="210820" y="2221230"/>
                        <a:pt x="212090" y="2301240"/>
                        <a:pt x="251460" y="2320290"/>
                      </a:cubicBezTo>
                      <a:cubicBezTo>
                        <a:pt x="300990" y="2307590"/>
                        <a:pt x="412750" y="2313940"/>
                        <a:pt x="485140" y="2329180"/>
                      </a:cubicBezTo>
                      <a:cubicBezTo>
                        <a:pt x="480060" y="2343150"/>
                        <a:pt x="463550" y="2353310"/>
                        <a:pt x="472440" y="2373630"/>
                      </a:cubicBezTo>
                      <a:cubicBezTo>
                        <a:pt x="496570" y="2382520"/>
                        <a:pt x="554990" y="2331720"/>
                        <a:pt x="579120" y="2350770"/>
                      </a:cubicBezTo>
                      <a:cubicBezTo>
                        <a:pt x="614680" y="2363470"/>
                        <a:pt x="551180" y="2376170"/>
                        <a:pt x="568960" y="2401570"/>
                      </a:cubicBezTo>
                      <a:cubicBezTo>
                        <a:pt x="805180" y="2283460"/>
                        <a:pt x="994410" y="2261870"/>
                        <a:pt x="1234440" y="2204720"/>
                      </a:cubicBezTo>
                      <a:cubicBezTo>
                        <a:pt x="966470" y="2321560"/>
                        <a:pt x="604520" y="2636520"/>
                        <a:pt x="598170" y="2739390"/>
                      </a:cubicBezTo>
                      <a:cubicBezTo>
                        <a:pt x="631190" y="2739390"/>
                        <a:pt x="659130" y="2747010"/>
                        <a:pt x="689610" y="2753360"/>
                      </a:cubicBezTo>
                      <a:cubicBezTo>
                        <a:pt x="679450" y="2780030"/>
                        <a:pt x="664210" y="2805430"/>
                        <a:pt x="661670" y="2834640"/>
                      </a:cubicBezTo>
                      <a:cubicBezTo>
                        <a:pt x="678180" y="2805430"/>
                        <a:pt x="736600" y="2791460"/>
                        <a:pt x="741680" y="2844800"/>
                      </a:cubicBezTo>
                      <a:cubicBezTo>
                        <a:pt x="701040" y="2848610"/>
                        <a:pt x="701040" y="2861310"/>
                        <a:pt x="701040" y="2891790"/>
                      </a:cubicBezTo>
                      <a:cubicBezTo>
                        <a:pt x="742950" y="2896870"/>
                        <a:pt x="807720" y="2860040"/>
                        <a:pt x="828040" y="2899410"/>
                      </a:cubicBezTo>
                      <a:cubicBezTo>
                        <a:pt x="801370" y="2915920"/>
                        <a:pt x="791210" y="2900680"/>
                        <a:pt x="765810" y="2914650"/>
                      </a:cubicBezTo>
                      <a:cubicBezTo>
                        <a:pt x="767080" y="2940050"/>
                        <a:pt x="792480" y="2921000"/>
                        <a:pt x="801370" y="2933700"/>
                      </a:cubicBezTo>
                      <a:cubicBezTo>
                        <a:pt x="727710" y="2964180"/>
                        <a:pt x="731520" y="2975610"/>
                        <a:pt x="707390" y="3016250"/>
                      </a:cubicBezTo>
                      <a:cubicBezTo>
                        <a:pt x="687070" y="2983230"/>
                        <a:pt x="633730" y="3195320"/>
                        <a:pt x="676910" y="3192780"/>
                      </a:cubicBezTo>
                      <a:cubicBezTo>
                        <a:pt x="641350" y="3229610"/>
                        <a:pt x="709930" y="3208020"/>
                        <a:pt x="726440" y="3221990"/>
                      </a:cubicBezTo>
                      <a:cubicBezTo>
                        <a:pt x="711200" y="3248660"/>
                        <a:pt x="745490" y="3256280"/>
                        <a:pt x="749300" y="3284220"/>
                      </a:cubicBezTo>
                      <a:cubicBezTo>
                        <a:pt x="768350" y="3289300"/>
                        <a:pt x="805180" y="3262630"/>
                        <a:pt x="803910" y="3303270"/>
                      </a:cubicBezTo>
                      <a:cubicBezTo>
                        <a:pt x="767080" y="3307080"/>
                        <a:pt x="778510" y="3296920"/>
                        <a:pt x="753110" y="3322320"/>
                      </a:cubicBezTo>
                      <a:cubicBezTo>
                        <a:pt x="744220" y="3313430"/>
                        <a:pt x="725170" y="3304540"/>
                        <a:pt x="706120" y="3323590"/>
                      </a:cubicBezTo>
                      <a:cubicBezTo>
                        <a:pt x="720090" y="3350260"/>
                        <a:pt x="715010" y="3370580"/>
                        <a:pt x="712470" y="3392170"/>
                      </a:cubicBezTo>
                      <a:cubicBezTo>
                        <a:pt x="779780" y="3380740"/>
                        <a:pt x="732790" y="3403600"/>
                        <a:pt x="795020" y="3408680"/>
                      </a:cubicBezTo>
                      <a:cubicBezTo>
                        <a:pt x="814070" y="3431540"/>
                        <a:pt x="786130" y="3437890"/>
                        <a:pt x="782320" y="3453130"/>
                      </a:cubicBezTo>
                      <a:cubicBezTo>
                        <a:pt x="904240" y="3456940"/>
                        <a:pt x="967740" y="3507740"/>
                        <a:pt x="1071880" y="3531870"/>
                      </a:cubicBezTo>
                      <a:cubicBezTo>
                        <a:pt x="1071880" y="3554730"/>
                        <a:pt x="1090930" y="3545840"/>
                        <a:pt x="1093470" y="3563620"/>
                      </a:cubicBezTo>
                      <a:cubicBezTo>
                        <a:pt x="1291590" y="3540760"/>
                        <a:pt x="1422400" y="3562350"/>
                        <a:pt x="1651000" y="3492500"/>
                      </a:cubicBezTo>
                      <a:cubicBezTo>
                        <a:pt x="1623060" y="3467100"/>
                        <a:pt x="1544320" y="3487420"/>
                        <a:pt x="1529080" y="3474720"/>
                      </a:cubicBezTo>
                      <a:cubicBezTo>
                        <a:pt x="1684020" y="3409950"/>
                        <a:pt x="1873250" y="3387090"/>
                        <a:pt x="2058670" y="3350260"/>
                      </a:cubicBezTo>
                      <a:cubicBezTo>
                        <a:pt x="2236470" y="3315970"/>
                        <a:pt x="2411730" y="3327400"/>
                        <a:pt x="2586990" y="3249930"/>
                      </a:cubicBezTo>
                      <a:cubicBezTo>
                        <a:pt x="2628900" y="3266440"/>
                        <a:pt x="2661920" y="3234690"/>
                        <a:pt x="2701290" y="3223260"/>
                      </a:cubicBezTo>
                      <a:cubicBezTo>
                        <a:pt x="2907030" y="3161030"/>
                        <a:pt x="3168650" y="3111500"/>
                        <a:pt x="3371850" y="3094990"/>
                      </a:cubicBezTo>
                      <a:cubicBezTo>
                        <a:pt x="3407410" y="3092450"/>
                        <a:pt x="3448050" y="3072130"/>
                        <a:pt x="3464560" y="3060700"/>
                      </a:cubicBezTo>
                      <a:cubicBezTo>
                        <a:pt x="3530600" y="3070860"/>
                        <a:pt x="3644900" y="3027680"/>
                        <a:pt x="3704590" y="3011170"/>
                      </a:cubicBezTo>
                      <a:cubicBezTo>
                        <a:pt x="3702050" y="2999740"/>
                        <a:pt x="3691890" y="2987040"/>
                        <a:pt x="3703320" y="2980690"/>
                      </a:cubicBezTo>
                      <a:cubicBezTo>
                        <a:pt x="3785870" y="2961640"/>
                        <a:pt x="3902710" y="2941320"/>
                        <a:pt x="3978910" y="2895600"/>
                      </a:cubicBezTo>
                      <a:cubicBezTo>
                        <a:pt x="3968750" y="2890520"/>
                        <a:pt x="3947160" y="2904490"/>
                        <a:pt x="3945890" y="2884170"/>
                      </a:cubicBezTo>
                      <a:cubicBezTo>
                        <a:pt x="4018280" y="2866390"/>
                        <a:pt x="4107180" y="2858770"/>
                        <a:pt x="4175760" y="2830830"/>
                      </a:cubicBezTo>
                      <a:cubicBezTo>
                        <a:pt x="4161790" y="2828290"/>
                        <a:pt x="4146550" y="2828290"/>
                        <a:pt x="4133850" y="2821940"/>
                      </a:cubicBezTo>
                      <a:cubicBezTo>
                        <a:pt x="4218940" y="2757170"/>
                        <a:pt x="4254500" y="2725420"/>
                        <a:pt x="4371340" y="2711450"/>
                      </a:cubicBezTo>
                      <a:cubicBezTo>
                        <a:pt x="4362450" y="2673350"/>
                        <a:pt x="4389120" y="2649221"/>
                        <a:pt x="4448810" y="2635250"/>
                      </a:cubicBezTo>
                      <a:cubicBezTo>
                        <a:pt x="4465320" y="2612390"/>
                        <a:pt x="4414520" y="2621280"/>
                        <a:pt x="4433570" y="2593340"/>
                      </a:cubicBezTo>
                      <a:cubicBezTo>
                        <a:pt x="4645660" y="2565400"/>
                        <a:pt x="4704080" y="2374900"/>
                        <a:pt x="4801870" y="2268220"/>
                      </a:cubicBezTo>
                      <a:cubicBezTo>
                        <a:pt x="4805680" y="2264410"/>
                        <a:pt x="4822190" y="2254250"/>
                        <a:pt x="4824730" y="2251710"/>
                      </a:cubicBezTo>
                      <a:cubicBezTo>
                        <a:pt x="4959350" y="2170430"/>
                        <a:pt x="5125720" y="2159000"/>
                        <a:pt x="5228590" y="2047240"/>
                      </a:cubicBezTo>
                      <a:cubicBezTo>
                        <a:pt x="5267960" y="1962150"/>
                        <a:pt x="5372100" y="1854200"/>
                        <a:pt x="5256530" y="1784350"/>
                      </a:cubicBezTo>
                      <a:cubicBezTo>
                        <a:pt x="5269230" y="1766570"/>
                        <a:pt x="5262880" y="1742440"/>
                        <a:pt x="5250180" y="1715770"/>
                      </a:cubicBezTo>
                      <a:cubicBezTo>
                        <a:pt x="5198110" y="1729740"/>
                        <a:pt x="4958080" y="1682750"/>
                        <a:pt x="4904740" y="1661160"/>
                      </a:cubicBezTo>
                      <a:cubicBezTo>
                        <a:pt x="4916170" y="1634490"/>
                        <a:pt x="4892040" y="1607820"/>
                        <a:pt x="4898390" y="1592580"/>
                      </a:cubicBezTo>
                      <a:cubicBezTo>
                        <a:pt x="4947920" y="1590040"/>
                        <a:pt x="4961890" y="1570990"/>
                        <a:pt x="4991100" y="1559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  <p:sp>
            <p:nvSpPr>
              <p:cNvPr id="36" name="TextBox 36"/>
              <p:cNvSpPr txBox="1"/>
              <p:nvPr/>
            </p:nvSpPr>
            <p:spPr>
              <a:xfrm>
                <a:off x="3472064" y="3941351"/>
                <a:ext cx="3240405" cy="129950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780"/>
                  </a:lnSpc>
                </a:pPr>
                <a:r>
                  <a:rPr lang="ru-RU" sz="2700" dirty="0" smtClean="0">
                    <a:solidFill>
                      <a:srgbClr val="262A55"/>
                    </a:solidFill>
                    <a:latin typeface="Evolventa Bold"/>
                  </a:rPr>
                  <a:t>Бэби</a:t>
                </a:r>
                <a:endParaRPr lang="en-US" sz="2700" dirty="0">
                  <a:solidFill>
                    <a:srgbClr val="262A55"/>
                  </a:solidFill>
                  <a:latin typeface="Evolventa Bold"/>
                </a:endParaRPr>
              </a:p>
              <a:p>
                <a:pPr algn="ctr">
                  <a:lnSpc>
                    <a:spcPts val="3780"/>
                  </a:lnSpc>
                </a:pPr>
                <a:r>
                  <a:rPr lang="ru-RU" sz="2700" dirty="0" smtClean="0">
                    <a:solidFill>
                      <a:srgbClr val="262A55"/>
                    </a:solidFill>
                    <a:latin typeface="Evolventa Bold"/>
                  </a:rPr>
                  <a:t>5-</a:t>
                </a:r>
                <a:r>
                  <a:rPr lang="en-US" sz="2700" dirty="0" smtClean="0">
                    <a:solidFill>
                      <a:srgbClr val="262A55"/>
                    </a:solidFill>
                    <a:latin typeface="Evolventa Bold"/>
                  </a:rPr>
                  <a:t>7 </a:t>
                </a:r>
                <a:r>
                  <a:rPr lang="en-US" sz="2700" dirty="0" err="1" smtClean="0">
                    <a:solidFill>
                      <a:srgbClr val="262A55"/>
                    </a:solidFill>
                    <a:latin typeface="Evolventa Bold"/>
                  </a:rPr>
                  <a:t>лет</a:t>
                </a:r>
                <a:endParaRPr lang="en-US" sz="2700" dirty="0">
                  <a:solidFill>
                    <a:srgbClr val="262A55"/>
                  </a:solidFill>
                  <a:latin typeface="Evolventa Bold"/>
                </a:endParaRPr>
              </a:p>
            </p:txBody>
          </p:sp>
        </p:grpSp>
        <p:grpSp>
          <p:nvGrpSpPr>
            <p:cNvPr id="86" name="Группа 85"/>
            <p:cNvGrpSpPr/>
            <p:nvPr/>
          </p:nvGrpSpPr>
          <p:grpSpPr>
            <a:xfrm>
              <a:off x="3454553" y="7086099"/>
              <a:ext cx="4300896" cy="313691"/>
              <a:chOff x="5698723" y="7054934"/>
              <a:chExt cx="4300896" cy="313691"/>
            </a:xfrm>
          </p:grpSpPr>
          <p:sp>
            <p:nvSpPr>
              <p:cNvPr id="29" name="AutoShape 29"/>
              <p:cNvSpPr/>
              <p:nvPr/>
            </p:nvSpPr>
            <p:spPr>
              <a:xfrm>
                <a:off x="5738050" y="7217395"/>
                <a:ext cx="4222242" cy="0"/>
              </a:xfrm>
              <a:prstGeom prst="line">
                <a:avLst/>
              </a:prstGeom>
              <a:ln w="123825" cap="rnd">
                <a:solidFill>
                  <a:srgbClr val="262A55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83" name="AutoShape 29"/>
              <p:cNvSpPr/>
              <p:nvPr/>
            </p:nvSpPr>
            <p:spPr>
              <a:xfrm rot="5400000">
                <a:off x="9844281" y="7210272"/>
                <a:ext cx="310675" cy="0"/>
              </a:xfrm>
              <a:prstGeom prst="line">
                <a:avLst/>
              </a:prstGeom>
              <a:ln w="123825" cap="rnd">
                <a:solidFill>
                  <a:srgbClr val="262A55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84" name="AutoShape 29"/>
              <p:cNvSpPr/>
              <p:nvPr/>
            </p:nvSpPr>
            <p:spPr>
              <a:xfrm rot="5400000">
                <a:off x="5543385" y="7213288"/>
                <a:ext cx="310675" cy="0"/>
              </a:xfrm>
              <a:prstGeom prst="line">
                <a:avLst/>
              </a:prstGeom>
              <a:ln w="123825" cap="rnd">
                <a:solidFill>
                  <a:srgbClr val="262A55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  <p:grpSp>
        <p:nvGrpSpPr>
          <p:cNvPr id="77" name="Группа 76"/>
          <p:cNvGrpSpPr/>
          <p:nvPr/>
        </p:nvGrpSpPr>
        <p:grpSpPr>
          <a:xfrm>
            <a:off x="6973420" y="2924671"/>
            <a:ext cx="6545475" cy="4126665"/>
            <a:chOff x="4574252" y="2627232"/>
            <a:chExt cx="6442359" cy="4433534"/>
          </a:xfrm>
        </p:grpSpPr>
        <p:grpSp>
          <p:nvGrpSpPr>
            <p:cNvPr id="85" name="Группа 84"/>
            <p:cNvGrpSpPr/>
            <p:nvPr/>
          </p:nvGrpSpPr>
          <p:grpSpPr>
            <a:xfrm>
              <a:off x="6793232" y="2627232"/>
              <a:ext cx="3366766" cy="2444591"/>
              <a:chOff x="7303003" y="3330970"/>
              <a:chExt cx="3366766" cy="2444591"/>
            </a:xfrm>
          </p:grpSpPr>
          <p:grpSp>
            <p:nvGrpSpPr>
              <p:cNvPr id="94" name="Group 32"/>
              <p:cNvGrpSpPr>
                <a:grpSpLocks noChangeAspect="1"/>
              </p:cNvGrpSpPr>
              <p:nvPr/>
            </p:nvGrpSpPr>
            <p:grpSpPr>
              <a:xfrm>
                <a:off x="7303003" y="3330970"/>
                <a:ext cx="3366766" cy="2444591"/>
                <a:chOff x="-2540" y="-15239"/>
                <a:chExt cx="4399772" cy="3194651"/>
              </a:xfrm>
            </p:grpSpPr>
            <p:sp>
              <p:nvSpPr>
                <p:cNvPr id="96" name="Freeform 33"/>
                <p:cNvSpPr/>
                <p:nvPr/>
              </p:nvSpPr>
              <p:spPr>
                <a:xfrm>
                  <a:off x="-2540" y="-15239"/>
                  <a:ext cx="4399772" cy="3194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5610" h="3563620">
                      <a:moveTo>
                        <a:pt x="4991100" y="1559560"/>
                      </a:moveTo>
                      <a:cubicBezTo>
                        <a:pt x="5048250" y="1537970"/>
                        <a:pt x="5124450" y="1548130"/>
                        <a:pt x="5189220" y="1526540"/>
                      </a:cubicBezTo>
                      <a:cubicBezTo>
                        <a:pt x="5326380" y="1479550"/>
                        <a:pt x="5435600" y="1404620"/>
                        <a:pt x="5515610" y="1319530"/>
                      </a:cubicBezTo>
                      <a:cubicBezTo>
                        <a:pt x="5499100" y="1231900"/>
                        <a:pt x="5494020" y="1183640"/>
                        <a:pt x="5505450" y="1109980"/>
                      </a:cubicBezTo>
                      <a:cubicBezTo>
                        <a:pt x="5495290" y="1104900"/>
                        <a:pt x="5473700" y="1118870"/>
                        <a:pt x="5472430" y="1098550"/>
                      </a:cubicBezTo>
                      <a:cubicBezTo>
                        <a:pt x="5469890" y="1040130"/>
                        <a:pt x="5441950" y="1018540"/>
                        <a:pt x="5415280" y="969010"/>
                      </a:cubicBezTo>
                      <a:cubicBezTo>
                        <a:pt x="5210810" y="998220"/>
                        <a:pt x="4838700" y="1158240"/>
                        <a:pt x="4617720" y="1144270"/>
                      </a:cubicBezTo>
                      <a:cubicBezTo>
                        <a:pt x="4753610" y="1047750"/>
                        <a:pt x="4851400" y="939800"/>
                        <a:pt x="4853940" y="797560"/>
                      </a:cubicBezTo>
                      <a:cubicBezTo>
                        <a:pt x="4842510" y="786130"/>
                        <a:pt x="4777740" y="778510"/>
                        <a:pt x="4762500" y="783590"/>
                      </a:cubicBezTo>
                      <a:cubicBezTo>
                        <a:pt x="4710430" y="773430"/>
                        <a:pt x="4657090" y="726440"/>
                        <a:pt x="4634230" y="697230"/>
                      </a:cubicBezTo>
                      <a:cubicBezTo>
                        <a:pt x="4612640" y="711200"/>
                        <a:pt x="4608830" y="695960"/>
                        <a:pt x="4589780" y="706120"/>
                      </a:cubicBezTo>
                      <a:cubicBezTo>
                        <a:pt x="4508500" y="643890"/>
                        <a:pt x="4337050" y="737870"/>
                        <a:pt x="4254500" y="679450"/>
                      </a:cubicBezTo>
                      <a:cubicBezTo>
                        <a:pt x="4292600" y="579120"/>
                        <a:pt x="4215130" y="556260"/>
                        <a:pt x="4163060" y="508000"/>
                      </a:cubicBezTo>
                      <a:cubicBezTo>
                        <a:pt x="4182110" y="429260"/>
                        <a:pt x="4135120" y="387350"/>
                        <a:pt x="4091940" y="313690"/>
                      </a:cubicBezTo>
                      <a:cubicBezTo>
                        <a:pt x="4038600" y="339090"/>
                        <a:pt x="4042410" y="299720"/>
                        <a:pt x="4048760" y="274320"/>
                      </a:cubicBezTo>
                      <a:cubicBezTo>
                        <a:pt x="4009390" y="285750"/>
                        <a:pt x="3985260" y="270510"/>
                        <a:pt x="3963670" y="250190"/>
                      </a:cubicBezTo>
                      <a:cubicBezTo>
                        <a:pt x="3887470" y="279400"/>
                        <a:pt x="3817620" y="280670"/>
                        <a:pt x="3756660" y="287020"/>
                      </a:cubicBezTo>
                      <a:cubicBezTo>
                        <a:pt x="3445510" y="320040"/>
                        <a:pt x="3059430" y="403860"/>
                        <a:pt x="2780030" y="417830"/>
                      </a:cubicBezTo>
                      <a:cubicBezTo>
                        <a:pt x="3036570" y="308610"/>
                        <a:pt x="3333750" y="238760"/>
                        <a:pt x="3522980" y="144780"/>
                      </a:cubicBezTo>
                      <a:cubicBezTo>
                        <a:pt x="3529330" y="91440"/>
                        <a:pt x="3528060" y="67310"/>
                        <a:pt x="3524250" y="17780"/>
                      </a:cubicBezTo>
                      <a:cubicBezTo>
                        <a:pt x="3319780" y="0"/>
                        <a:pt x="3006090" y="97790"/>
                        <a:pt x="2715260" y="189230"/>
                      </a:cubicBezTo>
                      <a:cubicBezTo>
                        <a:pt x="2040890" y="401320"/>
                        <a:pt x="1228090" y="642620"/>
                        <a:pt x="845820" y="1018540"/>
                      </a:cubicBezTo>
                      <a:cubicBezTo>
                        <a:pt x="855980" y="1074420"/>
                        <a:pt x="839470" y="1146810"/>
                        <a:pt x="881380" y="1195070"/>
                      </a:cubicBezTo>
                      <a:cubicBezTo>
                        <a:pt x="741680" y="1271270"/>
                        <a:pt x="581660" y="1339850"/>
                        <a:pt x="445770" y="1418590"/>
                      </a:cubicBezTo>
                      <a:cubicBezTo>
                        <a:pt x="450850" y="1484630"/>
                        <a:pt x="485140" y="1553210"/>
                        <a:pt x="499110" y="1564640"/>
                      </a:cubicBezTo>
                      <a:cubicBezTo>
                        <a:pt x="454660" y="1588770"/>
                        <a:pt x="523240" y="1570990"/>
                        <a:pt x="520700" y="1596390"/>
                      </a:cubicBezTo>
                      <a:cubicBezTo>
                        <a:pt x="501650" y="1605280"/>
                        <a:pt x="514350" y="1626870"/>
                        <a:pt x="486410" y="1633220"/>
                      </a:cubicBezTo>
                      <a:cubicBezTo>
                        <a:pt x="383540" y="1616710"/>
                        <a:pt x="269240" y="1696720"/>
                        <a:pt x="163830" y="1720850"/>
                      </a:cubicBezTo>
                      <a:cubicBezTo>
                        <a:pt x="160020" y="1737360"/>
                        <a:pt x="198120" y="1734820"/>
                        <a:pt x="173990" y="1748790"/>
                      </a:cubicBezTo>
                      <a:cubicBezTo>
                        <a:pt x="104140" y="1765300"/>
                        <a:pt x="96520" y="1802130"/>
                        <a:pt x="26670" y="1818640"/>
                      </a:cubicBezTo>
                      <a:cubicBezTo>
                        <a:pt x="24130" y="1833880"/>
                        <a:pt x="21590" y="1849120"/>
                        <a:pt x="25400" y="1866900"/>
                      </a:cubicBezTo>
                      <a:cubicBezTo>
                        <a:pt x="35560" y="1879600"/>
                        <a:pt x="96520" y="1864360"/>
                        <a:pt x="80010" y="1885950"/>
                      </a:cubicBezTo>
                      <a:cubicBezTo>
                        <a:pt x="43180" y="1898650"/>
                        <a:pt x="0" y="1894840"/>
                        <a:pt x="1270" y="1930400"/>
                      </a:cubicBezTo>
                      <a:cubicBezTo>
                        <a:pt x="21590" y="1953260"/>
                        <a:pt x="63500" y="1938020"/>
                        <a:pt x="74930" y="1974850"/>
                      </a:cubicBezTo>
                      <a:cubicBezTo>
                        <a:pt x="66040" y="1992630"/>
                        <a:pt x="38100" y="2002790"/>
                        <a:pt x="45720" y="2025650"/>
                      </a:cubicBezTo>
                      <a:cubicBezTo>
                        <a:pt x="105410" y="2024380"/>
                        <a:pt x="158750" y="2035810"/>
                        <a:pt x="220980" y="2032000"/>
                      </a:cubicBezTo>
                      <a:cubicBezTo>
                        <a:pt x="201930" y="2042160"/>
                        <a:pt x="236220" y="2065020"/>
                        <a:pt x="287020" y="2054860"/>
                      </a:cubicBezTo>
                      <a:cubicBezTo>
                        <a:pt x="284480" y="2072640"/>
                        <a:pt x="240030" y="2075180"/>
                        <a:pt x="243840" y="2094230"/>
                      </a:cubicBezTo>
                      <a:cubicBezTo>
                        <a:pt x="317500" y="2080260"/>
                        <a:pt x="337820" y="2052320"/>
                        <a:pt x="406400" y="2042160"/>
                      </a:cubicBezTo>
                      <a:cubicBezTo>
                        <a:pt x="360680" y="2078990"/>
                        <a:pt x="302260" y="2136140"/>
                        <a:pt x="245110" y="2148840"/>
                      </a:cubicBezTo>
                      <a:cubicBezTo>
                        <a:pt x="228600" y="2171700"/>
                        <a:pt x="234950" y="2202180"/>
                        <a:pt x="226060" y="2226310"/>
                      </a:cubicBezTo>
                      <a:cubicBezTo>
                        <a:pt x="210820" y="2221230"/>
                        <a:pt x="212090" y="2301240"/>
                        <a:pt x="251460" y="2320290"/>
                      </a:cubicBezTo>
                      <a:cubicBezTo>
                        <a:pt x="300990" y="2307590"/>
                        <a:pt x="412750" y="2313940"/>
                        <a:pt x="485140" y="2329180"/>
                      </a:cubicBezTo>
                      <a:cubicBezTo>
                        <a:pt x="480060" y="2343150"/>
                        <a:pt x="463550" y="2353310"/>
                        <a:pt x="472440" y="2373630"/>
                      </a:cubicBezTo>
                      <a:cubicBezTo>
                        <a:pt x="496570" y="2382520"/>
                        <a:pt x="554990" y="2331720"/>
                        <a:pt x="579120" y="2350770"/>
                      </a:cubicBezTo>
                      <a:cubicBezTo>
                        <a:pt x="614680" y="2363470"/>
                        <a:pt x="551180" y="2376170"/>
                        <a:pt x="568960" y="2401570"/>
                      </a:cubicBezTo>
                      <a:cubicBezTo>
                        <a:pt x="805180" y="2283460"/>
                        <a:pt x="994410" y="2261870"/>
                        <a:pt x="1234440" y="2204720"/>
                      </a:cubicBezTo>
                      <a:cubicBezTo>
                        <a:pt x="966470" y="2321560"/>
                        <a:pt x="604520" y="2636520"/>
                        <a:pt x="598170" y="2739390"/>
                      </a:cubicBezTo>
                      <a:cubicBezTo>
                        <a:pt x="631190" y="2739390"/>
                        <a:pt x="659130" y="2747010"/>
                        <a:pt x="689610" y="2753360"/>
                      </a:cubicBezTo>
                      <a:cubicBezTo>
                        <a:pt x="679450" y="2780030"/>
                        <a:pt x="664210" y="2805430"/>
                        <a:pt x="661670" y="2834640"/>
                      </a:cubicBezTo>
                      <a:cubicBezTo>
                        <a:pt x="678180" y="2805430"/>
                        <a:pt x="736600" y="2791460"/>
                        <a:pt x="741680" y="2844800"/>
                      </a:cubicBezTo>
                      <a:cubicBezTo>
                        <a:pt x="701040" y="2848610"/>
                        <a:pt x="701040" y="2861310"/>
                        <a:pt x="701040" y="2891790"/>
                      </a:cubicBezTo>
                      <a:cubicBezTo>
                        <a:pt x="742950" y="2896870"/>
                        <a:pt x="807720" y="2860040"/>
                        <a:pt x="828040" y="2899410"/>
                      </a:cubicBezTo>
                      <a:cubicBezTo>
                        <a:pt x="801370" y="2915920"/>
                        <a:pt x="791210" y="2900680"/>
                        <a:pt x="765810" y="2914650"/>
                      </a:cubicBezTo>
                      <a:cubicBezTo>
                        <a:pt x="767080" y="2940050"/>
                        <a:pt x="792480" y="2921000"/>
                        <a:pt x="801370" y="2933700"/>
                      </a:cubicBezTo>
                      <a:cubicBezTo>
                        <a:pt x="727710" y="2964180"/>
                        <a:pt x="731520" y="2975610"/>
                        <a:pt x="707390" y="3016250"/>
                      </a:cubicBezTo>
                      <a:cubicBezTo>
                        <a:pt x="687070" y="2983230"/>
                        <a:pt x="633730" y="3195320"/>
                        <a:pt x="676910" y="3192780"/>
                      </a:cubicBezTo>
                      <a:cubicBezTo>
                        <a:pt x="641350" y="3229610"/>
                        <a:pt x="709930" y="3208020"/>
                        <a:pt x="726440" y="3221990"/>
                      </a:cubicBezTo>
                      <a:cubicBezTo>
                        <a:pt x="711200" y="3248660"/>
                        <a:pt x="745490" y="3256280"/>
                        <a:pt x="749300" y="3284220"/>
                      </a:cubicBezTo>
                      <a:cubicBezTo>
                        <a:pt x="768350" y="3289300"/>
                        <a:pt x="805180" y="3262630"/>
                        <a:pt x="803910" y="3303270"/>
                      </a:cubicBezTo>
                      <a:cubicBezTo>
                        <a:pt x="767080" y="3307080"/>
                        <a:pt x="778510" y="3296920"/>
                        <a:pt x="753110" y="3322320"/>
                      </a:cubicBezTo>
                      <a:cubicBezTo>
                        <a:pt x="744220" y="3313430"/>
                        <a:pt x="725170" y="3304540"/>
                        <a:pt x="706120" y="3323590"/>
                      </a:cubicBezTo>
                      <a:cubicBezTo>
                        <a:pt x="720090" y="3350260"/>
                        <a:pt x="715010" y="3370580"/>
                        <a:pt x="712470" y="3392170"/>
                      </a:cubicBezTo>
                      <a:cubicBezTo>
                        <a:pt x="779780" y="3380740"/>
                        <a:pt x="732790" y="3403600"/>
                        <a:pt x="795020" y="3408680"/>
                      </a:cubicBezTo>
                      <a:cubicBezTo>
                        <a:pt x="814070" y="3431540"/>
                        <a:pt x="786130" y="3437890"/>
                        <a:pt x="782320" y="3453130"/>
                      </a:cubicBezTo>
                      <a:cubicBezTo>
                        <a:pt x="904240" y="3456940"/>
                        <a:pt x="967740" y="3507740"/>
                        <a:pt x="1071880" y="3531870"/>
                      </a:cubicBezTo>
                      <a:cubicBezTo>
                        <a:pt x="1071880" y="3554730"/>
                        <a:pt x="1090930" y="3545840"/>
                        <a:pt x="1093470" y="3563620"/>
                      </a:cubicBezTo>
                      <a:cubicBezTo>
                        <a:pt x="1291590" y="3540760"/>
                        <a:pt x="1422400" y="3562350"/>
                        <a:pt x="1651000" y="3492500"/>
                      </a:cubicBezTo>
                      <a:cubicBezTo>
                        <a:pt x="1623060" y="3467100"/>
                        <a:pt x="1544320" y="3487420"/>
                        <a:pt x="1529080" y="3474720"/>
                      </a:cubicBezTo>
                      <a:cubicBezTo>
                        <a:pt x="1684020" y="3409950"/>
                        <a:pt x="1873250" y="3387090"/>
                        <a:pt x="2058670" y="3350260"/>
                      </a:cubicBezTo>
                      <a:cubicBezTo>
                        <a:pt x="2236470" y="3315970"/>
                        <a:pt x="2411730" y="3327400"/>
                        <a:pt x="2586990" y="3249930"/>
                      </a:cubicBezTo>
                      <a:cubicBezTo>
                        <a:pt x="2628900" y="3266440"/>
                        <a:pt x="2661920" y="3234690"/>
                        <a:pt x="2701290" y="3223260"/>
                      </a:cubicBezTo>
                      <a:cubicBezTo>
                        <a:pt x="2907030" y="3161030"/>
                        <a:pt x="3168650" y="3111500"/>
                        <a:pt x="3371850" y="3094990"/>
                      </a:cubicBezTo>
                      <a:cubicBezTo>
                        <a:pt x="3407410" y="3092450"/>
                        <a:pt x="3448050" y="3072130"/>
                        <a:pt x="3464560" y="3060700"/>
                      </a:cubicBezTo>
                      <a:cubicBezTo>
                        <a:pt x="3530600" y="3070860"/>
                        <a:pt x="3644900" y="3027680"/>
                        <a:pt x="3704590" y="3011170"/>
                      </a:cubicBezTo>
                      <a:cubicBezTo>
                        <a:pt x="3702050" y="2999740"/>
                        <a:pt x="3691890" y="2987040"/>
                        <a:pt x="3703320" y="2980690"/>
                      </a:cubicBezTo>
                      <a:cubicBezTo>
                        <a:pt x="3785870" y="2961640"/>
                        <a:pt x="3902710" y="2941320"/>
                        <a:pt x="3978910" y="2895600"/>
                      </a:cubicBezTo>
                      <a:cubicBezTo>
                        <a:pt x="3968750" y="2890520"/>
                        <a:pt x="3947160" y="2904490"/>
                        <a:pt x="3945890" y="2884170"/>
                      </a:cubicBezTo>
                      <a:cubicBezTo>
                        <a:pt x="4018280" y="2866390"/>
                        <a:pt x="4107180" y="2858770"/>
                        <a:pt x="4175760" y="2830830"/>
                      </a:cubicBezTo>
                      <a:cubicBezTo>
                        <a:pt x="4161790" y="2828290"/>
                        <a:pt x="4146550" y="2828290"/>
                        <a:pt x="4133850" y="2821940"/>
                      </a:cubicBezTo>
                      <a:cubicBezTo>
                        <a:pt x="4218940" y="2757170"/>
                        <a:pt x="4254500" y="2725420"/>
                        <a:pt x="4371340" y="2711450"/>
                      </a:cubicBezTo>
                      <a:cubicBezTo>
                        <a:pt x="4362450" y="2673350"/>
                        <a:pt x="4389120" y="2649221"/>
                        <a:pt x="4448810" y="2635250"/>
                      </a:cubicBezTo>
                      <a:cubicBezTo>
                        <a:pt x="4465320" y="2612390"/>
                        <a:pt x="4414520" y="2621280"/>
                        <a:pt x="4433570" y="2593340"/>
                      </a:cubicBezTo>
                      <a:cubicBezTo>
                        <a:pt x="4645660" y="2565400"/>
                        <a:pt x="4704080" y="2374900"/>
                        <a:pt x="4801870" y="2268220"/>
                      </a:cubicBezTo>
                      <a:cubicBezTo>
                        <a:pt x="4805680" y="2264410"/>
                        <a:pt x="4822190" y="2254250"/>
                        <a:pt x="4824730" y="2251710"/>
                      </a:cubicBezTo>
                      <a:cubicBezTo>
                        <a:pt x="4959350" y="2170430"/>
                        <a:pt x="5125720" y="2159000"/>
                        <a:pt x="5228590" y="2047240"/>
                      </a:cubicBezTo>
                      <a:cubicBezTo>
                        <a:pt x="5267960" y="1962150"/>
                        <a:pt x="5372100" y="1854200"/>
                        <a:pt x="5256530" y="1784350"/>
                      </a:cubicBezTo>
                      <a:cubicBezTo>
                        <a:pt x="5269230" y="1766570"/>
                        <a:pt x="5262880" y="1742440"/>
                        <a:pt x="5250180" y="1715770"/>
                      </a:cubicBezTo>
                      <a:cubicBezTo>
                        <a:pt x="5198110" y="1729740"/>
                        <a:pt x="4958080" y="1682750"/>
                        <a:pt x="4904740" y="1661160"/>
                      </a:cubicBezTo>
                      <a:cubicBezTo>
                        <a:pt x="4916170" y="1634490"/>
                        <a:pt x="4892040" y="1607820"/>
                        <a:pt x="4898390" y="1592580"/>
                      </a:cubicBezTo>
                      <a:cubicBezTo>
                        <a:pt x="4947920" y="1590040"/>
                        <a:pt x="4961890" y="1570990"/>
                        <a:pt x="4991100" y="1559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  <p:sp>
            <p:nvSpPr>
              <p:cNvPr id="95" name="TextBox 37"/>
              <p:cNvSpPr txBox="1"/>
              <p:nvPr/>
            </p:nvSpPr>
            <p:spPr>
              <a:xfrm>
                <a:off x="7419013" y="3816849"/>
                <a:ext cx="3173128" cy="177477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780"/>
                  </a:lnSpc>
                </a:pPr>
                <a:r>
                  <a:rPr lang="ru-RU" sz="2700" dirty="0" smtClean="0">
                    <a:latin typeface="Evolventa Bold"/>
                  </a:rPr>
                  <a:t>Навыки мудрых</a:t>
                </a:r>
                <a:endParaRPr lang="en-US" sz="2700" dirty="0">
                  <a:latin typeface="Evolventa Bold"/>
                </a:endParaRPr>
              </a:p>
              <a:p>
                <a:pPr algn="ctr">
                  <a:lnSpc>
                    <a:spcPts val="3780"/>
                  </a:lnSpc>
                </a:pPr>
                <a:r>
                  <a:rPr lang="ru-RU" sz="2700" dirty="0" smtClean="0">
                    <a:latin typeface="Evolventa Bold"/>
                  </a:rPr>
                  <a:t>50+</a:t>
                </a:r>
                <a:r>
                  <a:rPr lang="en-US" sz="2700" dirty="0" err="1" smtClean="0">
                    <a:latin typeface="Evolventa Bold"/>
                  </a:rPr>
                  <a:t>лет</a:t>
                </a:r>
                <a:endParaRPr lang="en-US" sz="2700" dirty="0">
                  <a:latin typeface="Evolventa Bold"/>
                </a:endParaRPr>
              </a:p>
            </p:txBody>
          </p:sp>
        </p:grpSp>
        <p:grpSp>
          <p:nvGrpSpPr>
            <p:cNvPr id="90" name="Группа 89"/>
            <p:cNvGrpSpPr/>
            <p:nvPr/>
          </p:nvGrpSpPr>
          <p:grpSpPr>
            <a:xfrm>
              <a:off x="4574252" y="6769812"/>
              <a:ext cx="6442359" cy="290954"/>
              <a:chOff x="7861699" y="6446428"/>
              <a:chExt cx="6442359" cy="290954"/>
            </a:xfrm>
          </p:grpSpPr>
          <p:sp>
            <p:nvSpPr>
              <p:cNvPr id="91" name="AutoShape 30"/>
              <p:cNvSpPr/>
              <p:nvPr/>
            </p:nvSpPr>
            <p:spPr>
              <a:xfrm>
                <a:off x="7864457" y="6591300"/>
                <a:ext cx="6439601" cy="0"/>
              </a:xfrm>
              <a:prstGeom prst="line">
                <a:avLst/>
              </a:prstGeom>
              <a:ln w="123825" cap="rnd">
                <a:solidFill>
                  <a:srgbClr val="7DABEA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92" name="AutoShape 30"/>
              <p:cNvSpPr/>
              <p:nvPr/>
            </p:nvSpPr>
            <p:spPr>
              <a:xfrm rot="5400000" flipH="1" flipV="1">
                <a:off x="14162230" y="6595554"/>
                <a:ext cx="280898" cy="2758"/>
              </a:xfrm>
              <a:prstGeom prst="line">
                <a:avLst/>
              </a:prstGeom>
              <a:ln w="123825" cap="rnd">
                <a:solidFill>
                  <a:srgbClr val="7DABEA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93" name="AutoShape 30"/>
              <p:cNvSpPr/>
              <p:nvPr/>
            </p:nvSpPr>
            <p:spPr>
              <a:xfrm rot="5400000" flipH="1" flipV="1">
                <a:off x="7722629" y="6585498"/>
                <a:ext cx="280898" cy="2758"/>
              </a:xfrm>
              <a:prstGeom prst="line">
                <a:avLst/>
              </a:prstGeom>
              <a:ln w="123825" cap="rnd">
                <a:solidFill>
                  <a:srgbClr val="7DABEA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347863771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" y="58430"/>
            <a:ext cx="13797864" cy="1028115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1639968" y="401054"/>
            <a:ext cx="2076035" cy="1968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48" tIns="60125" rIns="120248" bIns="60125" rtlCol="0" anchor="ctr"/>
          <a:lstStyle/>
          <a:p>
            <a:pPr algn="ctr"/>
            <a:endParaRPr lang="ru-RU" sz="270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082" y="251662"/>
            <a:ext cx="2016057" cy="16005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481256" y="306061"/>
            <a:ext cx="393456" cy="189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48" tIns="60125" rIns="120248" bIns="60125" rtlCol="0" anchor="ctr"/>
          <a:lstStyle/>
          <a:p>
            <a:pPr algn="ctr"/>
            <a:endParaRPr lang="ru-RU" sz="270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701316" y="3655070"/>
            <a:ext cx="1242138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en-US" sz="33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r>
              <a:rPr lang="ru-RU" sz="3300" dirty="0">
                <a:latin typeface="Arial" pitchFamily="34" charset="0"/>
                <a:cs typeface="Arial" pitchFamily="34" charset="0"/>
              </a:rPr>
              <a:t> </a:t>
            </a: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29793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Конкурсные задания</a:t>
            </a:r>
            <a:endParaRPr lang="ru-RU" sz="6000" b="1" dirty="0"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1722" y="2867661"/>
            <a:ext cx="646360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и проведение интегрированного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занятия по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познавательному развитию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виртуальная экскурсия в мобильном куполе)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робототехнике</a:t>
            </a:r>
          </a:p>
        </p:txBody>
      </p:sp>
      <p:pic>
        <p:nvPicPr>
          <p:cNvPr id="4098" name="Picture 2" descr="https://lh3.googleusercontent.com/eEkB8TX7LqaFTaDWicrvyQJwx8r-30f-diDGV4unkEUDNe0KKyPatzFnpUccqx8DRPjin5wR83-3ixPRo0rxMun0BDkKw-4RNljf0LFXW1mRCSJkfZ2E2_Vq6tq9Kma2XF6uH8t8LmhGPOT-2MAIUsBEBa2qwmV_jzDVLXAmB-XzkUEjEtNyJjtV_x4AI1ymzkRqgg6NxPJuRpez9HdnlM1fo1LeyO66OU37V76M4_n1nbk3YQCQMiyYfiuoIP8gUgxVUZnrnLJcRNKHJdDHxmTL3v0Bj1QKBW06O7DxRO-SOQBSI4OndbqhlWH3ejera6-sH1NDeGqv0WZAQAvKmdGFIuJ0T5MN9ygnI1MkQ5lGdJOfR5QzSmy4YfDMX0aw2sXQ5ZNmzVZKf9yr1lmhB-w8uPNtwAfQ0w8GxgjOb8HhYWgfMfOyU5GDtN2XM0YBCR3sUo7ZfJGs6db1A3iXMtvgeqzWUWkJYrF3LfUx00ZDm5drrjQcaeUbPIWWjvAzRIGUi1baJ109LT3t9oqvLxOK-IXv_xQn6aHp2ADVylXIZKMeEj8w8kysmJgxH5G3cZmjXzHQUTx4GEa9zeaE77TZgiYPqqFZMm1zgZ15irFpQNb0g_bsUifO2Nq4_d31A8h643Ofud-JK7QMcOGueFI-2nAC8nhJ7fVdCj8uV5ouyZQxEFOpuGggejQf1qLuHSNqU6WquAYcNi_8FO91N14N=w680-h908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70" y="2861099"/>
            <a:ext cx="5028079" cy="672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09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8" y="0"/>
            <a:ext cx="13681169" cy="1028115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1639968" y="401054"/>
            <a:ext cx="2076035" cy="1968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48" tIns="60125" rIns="120248" bIns="60125" rtlCol="0" anchor="ctr"/>
          <a:lstStyle/>
          <a:p>
            <a:pPr algn="ctr"/>
            <a:endParaRPr lang="ru-RU" sz="270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082" y="251662"/>
            <a:ext cx="2016057" cy="16005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481256" y="306061"/>
            <a:ext cx="393456" cy="189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48" tIns="60125" rIns="120248" bIns="60125" rtlCol="0" anchor="ctr"/>
          <a:lstStyle/>
          <a:p>
            <a:pPr algn="ctr"/>
            <a:endParaRPr lang="ru-RU" sz="270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701316" y="3655070"/>
            <a:ext cx="1242138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en-US" sz="33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r>
              <a:rPr lang="ru-RU" sz="3300" dirty="0">
                <a:latin typeface="Arial" pitchFamily="34" charset="0"/>
                <a:cs typeface="Arial" pitchFamily="34" charset="0"/>
              </a:rPr>
              <a:t> </a:t>
            </a: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29793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Конкурсные задания</a:t>
            </a:r>
            <a:endParaRPr lang="ru-RU" sz="6000" b="1" dirty="0"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4461" y="2493426"/>
            <a:ext cx="1295967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проведение интегрированного занятия по речевому развитию (выразительное чтение) с подгруппой детей с включением дидактической игры на ИКТ оборудовании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https://lh3.googleusercontent.com/otwOUe4EXkFm5v1PHd9DxSoBZx4c4tzHwMDqP5INBx7uXZmCx2rwaoAZkOVnjEBo4MChPmOEzWle-5MHM9-QuTDlVolFCt-ugbe6788glE2145S2pifOoaqzRclPlRv5cVarZvV-opi3IYaUH8nYZxNIgUbNacFWagRp8yb6nbaSSZFG8vr7-3fWN1O0HmDHdEOZDrwWqPkwAqyJX784lAbbAbUWqQVIFaY-6a914vi4HZ5rZLgp4EVFozIq9VNGxj5KZCFgBEIipK5fYtUDrtm3ifILESYlCEMHzjE1k_VJ2YW8sBo5Nc16iKTCL1Bz09XbXSDPsHlHxgJlX0gDGQyVWK_l7y5iEo0bhYdmxt0CdjfY9ROBNkfn3tLL6vlsUlxd3udBxMtaT4TTnt5OlmEzIJrhbk5VcB_cFSOUvO3vU9-ipBL7VhtP8A3D1xFinOl17Eexzok2FCESYP4xO-6DBFnpoLJ8dJugY9HKYxOJtQ0AhUyjKzaoPqomrl09dlezF-lt2pCDs0qeUnGadjPpAuw7TuL0BapqR-apKa-SoyqjRZ4wWf2Fh4rDRzBLts4LxNrpUHZKLm2Tq4mfKTbl2xnOYnu8XnSL5MttWp-MdcN5XlvD4wTyJelOIrBR3gnWEwiwVZk3cwdH4esuzS2CsJ423Jc_Q4Xs-QOW1D4-5M2Kc8KZdMQ0x--eFePu7xSGwqjqeiB6uH9r2ZhbJNy8=w680-h908-no?authuse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5"/>
          <a:stretch/>
        </p:blipFill>
        <p:spPr bwMode="auto">
          <a:xfrm>
            <a:off x="2362200" y="5379652"/>
            <a:ext cx="4269398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gpk.edu22.info/images/news/2020/08/IMG_38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8" t="14311" r="12023" b="10555"/>
          <a:stretch/>
        </p:blipFill>
        <p:spPr bwMode="auto">
          <a:xfrm>
            <a:off x="6784578" y="5365501"/>
            <a:ext cx="659384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95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5332" y1="15479" x2="45332" y2="15479"/>
                        <a14:foregroundMark x1="50079" y1="89926" x2="50079" y2="89926"/>
                        <a14:foregroundMark x1="59098" y1="14742" x2="59098" y2="14742"/>
                        <a14:foregroundMark x1="32278" y1="12531" x2="32278" y2="12531"/>
                        <a14:foregroundMark x1="14161" y1="14742" x2="75554" y2="12531"/>
                      </a14:backgroundRemoval>
                    </a14:imgEffect>
                  </a14:imgLayer>
                </a14:imgProps>
              </a:ext>
            </a:extLst>
          </a:blip>
          <a:srcRect t="69515"/>
          <a:stretch/>
        </p:blipFill>
        <p:spPr>
          <a:xfrm>
            <a:off x="489178" y="6452200"/>
            <a:ext cx="10331222" cy="174614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5332" y1="15479" x2="45332" y2="15479"/>
                        <a14:foregroundMark x1="50079" y1="89926" x2="50079" y2="89926"/>
                        <a14:foregroundMark x1="59098" y1="14742" x2="59098" y2="14742"/>
                        <a14:foregroundMark x1="32278" y1="12531" x2="32278" y2="12531"/>
                        <a14:foregroundMark x1="14161" y1="14742" x2="75554" y2="12531"/>
                      </a14:backgroundRemoval>
                    </a14:imgEffect>
                  </a14:imgLayer>
                </a14:imgProps>
              </a:ext>
            </a:extLst>
          </a:blip>
          <a:srcRect t="33619" b="31322"/>
          <a:stretch/>
        </p:blipFill>
        <p:spPr>
          <a:xfrm>
            <a:off x="261546" y="4634642"/>
            <a:ext cx="10284875" cy="1862911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2091064" y="329809"/>
            <a:ext cx="872933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ru-RU" sz="8000" dirty="0" smtClean="0">
                <a:solidFill>
                  <a:srgbClr val="355377"/>
                </a:solidFill>
                <a:latin typeface="Evolventa Bold"/>
              </a:rPr>
              <a:t>Компетенции</a:t>
            </a:r>
            <a:endParaRPr lang="en-US" sz="8000" dirty="0">
              <a:solidFill>
                <a:srgbClr val="355377"/>
              </a:solidFill>
              <a:latin typeface="Evolventa Bold"/>
            </a:endParaRPr>
          </a:p>
        </p:txBody>
      </p:sp>
      <p:pic>
        <p:nvPicPr>
          <p:cNvPr id="28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5332" y1="15479" x2="45332" y2="15479"/>
                        <a14:foregroundMark x1="50079" y1="89926" x2="50079" y2="89926"/>
                        <a14:foregroundMark x1="59098" y1="14742" x2="59098" y2="14742"/>
                        <a14:foregroundMark x1="32278" y1="12531" x2="32278" y2="12531"/>
                        <a14:foregroundMark x1="14161" y1="14742" x2="75554" y2="12531"/>
                      </a14:backgroundRemoval>
                    </a14:imgEffect>
                  </a14:imgLayer>
                </a14:imgProps>
              </a:ext>
            </a:extLst>
          </a:blip>
          <a:srcRect b="64234"/>
          <a:stretch/>
        </p:blipFill>
        <p:spPr>
          <a:xfrm>
            <a:off x="261546" y="3125295"/>
            <a:ext cx="9631737" cy="1773294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5332" y1="15479" x2="45332" y2="15479"/>
                        <a14:foregroundMark x1="50079" y1="89926" x2="50079" y2="89926"/>
                        <a14:foregroundMark x1="59098" y1="14742" x2="59098" y2="14742"/>
                        <a14:foregroundMark x1="32278" y1="12531" x2="32278" y2="12531"/>
                        <a14:foregroundMark x1="14161" y1="14742" x2="75554" y2="12531"/>
                      </a14:backgroundRemoval>
                    </a14:imgEffect>
                  </a14:imgLayer>
                </a14:imgProps>
              </a:ext>
            </a:extLst>
          </a:blip>
          <a:srcRect b="64234"/>
          <a:stretch/>
        </p:blipFill>
        <p:spPr>
          <a:xfrm>
            <a:off x="414841" y="8469487"/>
            <a:ext cx="9631737" cy="185314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692697" y="2476500"/>
            <a:ext cx="3759020" cy="6501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408408"/>
            <a:ext cx="89176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Профессиональная 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компетентность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9051" y="5091998"/>
            <a:ext cx="82668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Коммуникативная </a:t>
            </a:r>
            <a:r>
              <a:rPr lang="ru-RU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компетентность</a:t>
            </a:r>
            <a:endParaRPr lang="ru-RU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0812" y="7088314"/>
            <a:ext cx="82096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Информационная </a:t>
            </a:r>
            <a:r>
              <a:rPr lang="ru-RU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компетентность</a:t>
            </a:r>
            <a:endParaRPr lang="ru-RU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00200" y="8824490"/>
            <a:ext cx="59376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Правовая </a:t>
            </a:r>
            <a:r>
              <a:rPr lang="ru-RU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компетентность</a:t>
            </a:r>
            <a:endParaRPr lang="ru-RU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9178" y="1519379"/>
            <a:ext cx="113980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Компетенция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рассматривается в качестве заданной нормы образовательной подготовки,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компетентность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результаты образования и качества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личности,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необходимые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плодотворной и эффективной деятельности в определенной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1599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35" y="9111"/>
            <a:ext cx="13797864" cy="1028115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1639968" y="401054"/>
            <a:ext cx="2076035" cy="1968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48" tIns="60125" rIns="120248" bIns="60125" rtlCol="0" anchor="ctr"/>
          <a:lstStyle/>
          <a:p>
            <a:pPr algn="ctr"/>
            <a:endParaRPr lang="ru-RU" sz="270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082" y="251662"/>
            <a:ext cx="2016057" cy="16005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481256" y="306061"/>
            <a:ext cx="393456" cy="189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48" tIns="60125" rIns="120248" bIns="60125" rtlCol="0" anchor="ctr"/>
          <a:lstStyle/>
          <a:p>
            <a:pPr algn="ctr"/>
            <a:endParaRPr lang="ru-RU" sz="270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701316" y="3655070"/>
            <a:ext cx="1242138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en-US" sz="33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r>
              <a:rPr lang="ru-RU" sz="3300" dirty="0">
                <a:latin typeface="Arial" pitchFamily="34" charset="0"/>
                <a:cs typeface="Arial" pitchFamily="34" charset="0"/>
              </a:rPr>
              <a:t> </a:t>
            </a: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29793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Конкурсные задания</a:t>
            </a:r>
            <a:endParaRPr lang="ru-RU" sz="6000" b="1" dirty="0"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4436" y="2552700"/>
            <a:ext cx="669131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совместного проекта воспитателя, детей и родителей, оформление презентации об этапах проекта и его результатах с применением ИКТ для выступления с сообщением о проекте на родительском </a:t>
            </a:r>
            <a:r>
              <a:rPr lang="ru-RU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собрании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lh3.googleusercontent.com/EkOhoNtzXMvLdNAbxhkC0VImiCuTF9VlTLUAc9FV65eZ5A87E_MupE10JjrxFw0oAxs33gozalAFlgC81Dxq7QfmqB64PPr6s4maqdYowwOhTGuVh467Yy4UULxdKWEpCTa5VnEllNQYup-4wA44ds7ZujdmHi0a9zzb0nvfceDlKS5i5xNfZaaJ5gsqy8T94WvWF_2W7Q__u_HTu0BnbST5w40L1lxao7bZxJrdT3RsLw9Re1PGb-DYvFQ8u-29B7AwYy3-6ZDkXgm7skgSbVNhWC7_ox8Gdz5lRuzV6Qh8pe00K7WDwvzGa8fKHy3GCkwo2Of0tMF4hA_5OGWvCg5GZoIiFodLuvOeTdQJD35KdSljG-Qg7SOnQBf_Nmc5YUsy5xYr0O5rtNwLfB9uqeWz6BlTRnldJTopX7JaDr1y9HLXxhC7E2Ss5iqqlb0tbkBEanNvT5TUq2wZazy9L15MfHiEOG-TbUPSszH6hqcoqklKKtRcjG5ntyGTjLTJwHzHEcfxUx0GH3d9WE9RbCI63IUCD0RdCuUcevQos50FdoB6Un-u9lYAGgWc2mxXSAcC18W4LaAqCR2DYNegzJkI-DyZlmErBd9C9uZrQfV3Rlmb_uSoNYxwU5qTBTZvsk-a0NiyzKMBmv6aCGidzufWMYiRh_YosZDhE7t2dTXG-qLGw_GwHpS83d-N64iqpO6ebMk2rzDtBNHwDWGA0Xjn=w680-h908-no?authuse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70"/>
          <a:stretch/>
        </p:blipFill>
        <p:spPr bwMode="auto">
          <a:xfrm>
            <a:off x="7235752" y="3771900"/>
            <a:ext cx="6158969" cy="456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47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11" y="22376"/>
            <a:ext cx="13797864" cy="1028115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1639968" y="401054"/>
            <a:ext cx="2076035" cy="1968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48" tIns="60125" rIns="120248" bIns="60125" rtlCol="0" anchor="ctr"/>
          <a:lstStyle/>
          <a:p>
            <a:pPr algn="ctr"/>
            <a:endParaRPr lang="ru-RU" sz="270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082" y="251662"/>
            <a:ext cx="2016057" cy="16005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481256" y="306061"/>
            <a:ext cx="393456" cy="189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48" tIns="60125" rIns="120248" bIns="60125" rtlCol="0" anchor="ctr"/>
          <a:lstStyle/>
          <a:p>
            <a:pPr algn="ctr"/>
            <a:endParaRPr lang="ru-RU" sz="270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701316" y="3655070"/>
            <a:ext cx="1242138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en-US" sz="33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r>
              <a:rPr lang="ru-RU" sz="3300" dirty="0">
                <a:latin typeface="Arial" pitchFamily="34" charset="0"/>
                <a:cs typeface="Arial" pitchFamily="34" charset="0"/>
              </a:rPr>
              <a:t> </a:t>
            </a: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29793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Конкурсные задания</a:t>
            </a:r>
            <a:endParaRPr lang="ru-RU" sz="6000" b="1" dirty="0"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4693" y="2887203"/>
            <a:ext cx="112458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4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Организация </a:t>
            </a:r>
            <a:r>
              <a:rPr lang="ru-RU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режима второй половины дня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lh3.googleusercontent.com/R5oVitnpKkZ7qsVsw6YhH4-XUBPZKfchxKGYI1tMGJ0cqXhFxoJuUbq2R1sI2CZkcBWvcmVXyCSUv4Dme4OfG29H9T9cx31zeBM3luEc8EjBV66VOarP-IwdDk_H5J3R7gUwed6cQI3eOki6W1OOosY5alas3oTcW1O0Un2jLOh_0cxScOSbrUVvHVnXqM0CE3I-CofsXgzTboYhaRszMCKQDPZtw1xEZWHwgHeoe94FhJqEovXR0ZOTspOAm-NU2qsgPXWazDDwBJVnh70uuNu39jjc6gS0lcR0Avnukjg-yOmKYWdJ4nTLPpQCsBdZ4m1gw6olwayjcZIFj0PizygazPdZbiy-dF3x8chLwXiqQEMk02gLCRN8ceffD1Kas9a2DHEo7EyZSKt-tfrjBcFwIoZCTnSq1NkqXdCtO15J3RuTIv3aRX4lrkO_45Jp6eZPLMpt4bK7Ss924Nco84ivUZGMeL604AMGuA1WLmQyvFMACb9d0VpdebkXL0SzIiEr0rGwqws-JOn7fOrjO0LcbsnFvV0FZ5zprQNTI4SCBNfB4tQT22kV_lFQeC7DTt3bxTDm_bFfUxZgcw7_Ap90hCyuak4a4hEPqFCT4wPWaQptIrTyqP8ZVra6G7fpzwVHawT-41YuG1XVIPGjtuqpN7u8X6PsZBNXtte3MlVmEmHJb2Yfbpk2SOly4jftKqh-dhniQ-rsCKQLIbjfu0E=w682-h908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15" y="3771900"/>
            <a:ext cx="4324370" cy="576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bs.twimg.com/media/DXguNCJW4AAbmmk.jpg:lar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7" r="22182"/>
          <a:stretch/>
        </p:blipFill>
        <p:spPr bwMode="auto">
          <a:xfrm>
            <a:off x="7366791" y="3820105"/>
            <a:ext cx="5507921" cy="569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38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11" y="22376"/>
            <a:ext cx="13797864" cy="1028115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1639968" y="401054"/>
            <a:ext cx="2076035" cy="1968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48" tIns="60125" rIns="120248" bIns="60125" rtlCol="0" anchor="ctr"/>
          <a:lstStyle/>
          <a:p>
            <a:pPr algn="ctr"/>
            <a:endParaRPr lang="ru-RU" sz="270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082" y="251662"/>
            <a:ext cx="2016057" cy="16005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481256" y="306061"/>
            <a:ext cx="393456" cy="189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48" tIns="60125" rIns="120248" bIns="60125" rtlCol="0" anchor="ctr"/>
          <a:lstStyle/>
          <a:p>
            <a:pPr algn="ctr"/>
            <a:endParaRPr lang="ru-RU" sz="270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701316" y="3655070"/>
            <a:ext cx="1242138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en-US" sz="33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r>
              <a:rPr lang="ru-RU" sz="3300" dirty="0">
                <a:latin typeface="Arial" pitchFamily="34" charset="0"/>
                <a:cs typeface="Arial" pitchFamily="34" charset="0"/>
              </a:rPr>
              <a:t> </a:t>
            </a: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  <a:p>
            <a:pPr indent="676275" algn="just" defTabSz="1371600" fontAlgn="base">
              <a:spcBef>
                <a:spcPct val="0"/>
              </a:spcBef>
              <a:spcAft>
                <a:spcPct val="0"/>
              </a:spcAft>
            </a:pPr>
            <a:endParaRPr lang="ru-RU" sz="3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29793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Конкурсные задания</a:t>
            </a:r>
            <a:endParaRPr lang="ru-RU" sz="6000" b="1" dirty="0"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88138" y="3017986"/>
            <a:ext cx="536026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и руководство свободной совместной деятельностью воспитателя с детьми дошкольного возраста (с элементами самостоятельной деятельности детей)</a:t>
            </a:r>
          </a:p>
        </p:txBody>
      </p:sp>
      <p:pic>
        <p:nvPicPr>
          <p:cNvPr id="7172" name="Picture 4" descr="http://www.sev-centr.ru/images/big40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" t="14992" r="3233"/>
          <a:stretch/>
        </p:blipFill>
        <p:spPr bwMode="auto">
          <a:xfrm>
            <a:off x="7282193" y="2679182"/>
            <a:ext cx="5840503" cy="3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bgpk.edu22.info/images/news/2020/08/_DSC00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32" y="6384450"/>
            <a:ext cx="5842464" cy="380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29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351158" y="8426333"/>
            <a:ext cx="1055013" cy="513000"/>
          </a:xfrm>
          <a:prstGeom prst="rect">
            <a:avLst/>
          </a:prstGeom>
        </p:spPr>
      </p:pic>
      <p:pic>
        <p:nvPicPr>
          <p:cNvPr id="7" name="Picture 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85749" y="8453680"/>
            <a:ext cx="1055013" cy="51300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657350" y="8341189"/>
            <a:ext cx="0" cy="675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2058650" y="8341189"/>
            <a:ext cx="0" cy="675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Изображение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3" t="-126" b="72895"/>
          <a:stretch/>
        </p:blipFill>
        <p:spPr>
          <a:xfrm>
            <a:off x="8991600" y="219704"/>
            <a:ext cx="4555068" cy="2438400"/>
          </a:xfrm>
          <a:prstGeom prst="rect">
            <a:avLst/>
          </a:prstGeom>
        </p:spPr>
      </p:pic>
      <p:pic>
        <p:nvPicPr>
          <p:cNvPr id="1026" name="Picture 2" descr="https://vr-vyksa.ru/media/images/maxresdefault_7RPzuJr.width-12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19704"/>
            <a:ext cx="7174661" cy="538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48400" y="3314700"/>
            <a:ext cx="6858000" cy="58785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ДЕТСКИЙ ЧЕМПИОНАТ </a:t>
            </a:r>
          </a:p>
          <a:p>
            <a:pPr lvl="0" algn="ctr"/>
            <a:r>
              <a:rPr lang="en-US" sz="8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BABY SKILLS</a:t>
            </a:r>
            <a:endParaRPr lang="ru-RU" sz="8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800" dirty="0">
                <a:solidFill>
                  <a:prstClr val="black"/>
                </a:solidFill>
                <a:hlinkClick r:id="rId8"/>
              </a:rPr>
              <a:t>https://www.babyskills.info/о-чемпионате</a:t>
            </a:r>
            <a:endParaRPr lang="ru-RU" sz="2800" dirty="0">
              <a:solidFill>
                <a:prstClr val="black"/>
              </a:solidFill>
            </a:endParaRPr>
          </a:p>
          <a:p>
            <a:pPr lvl="0"/>
            <a:endParaRPr lang="ru-RU" sz="2800" dirty="0">
              <a:solidFill>
                <a:prstClr val="black"/>
              </a:solidFill>
            </a:endParaRP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26720" y="6798139"/>
            <a:ext cx="5475339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5208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8691" t="11481" r="3690" b="20793"/>
          <a:stretch/>
        </p:blipFill>
        <p:spPr>
          <a:xfrm>
            <a:off x="9067800" y="152400"/>
            <a:ext cx="4419600" cy="5676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832" t="11481" r="68453" b="20793"/>
          <a:stretch/>
        </p:blipFill>
        <p:spPr>
          <a:xfrm>
            <a:off x="281940" y="266700"/>
            <a:ext cx="3909060" cy="5562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9167" t="11481" r="35595" b="19947"/>
          <a:stretch/>
        </p:blipFill>
        <p:spPr>
          <a:xfrm>
            <a:off x="4610100" y="76199"/>
            <a:ext cx="4152900" cy="5676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6250" t="14445" r="33787" b="14444"/>
          <a:stretch/>
        </p:blipFill>
        <p:spPr>
          <a:xfrm>
            <a:off x="4610100" y="5829301"/>
            <a:ext cx="8877300" cy="4343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68333" t="14445" r="3750" b="40370"/>
          <a:stretch/>
        </p:blipFill>
        <p:spPr>
          <a:xfrm>
            <a:off x="152400" y="5829300"/>
            <a:ext cx="4343400" cy="447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3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vr-vyksa.ru/media/images/maxresdefault_7RPzuJr.width-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66" y="405127"/>
            <a:ext cx="4507660" cy="338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4853826" y="-1028700"/>
            <a:ext cx="8680870" cy="8575767"/>
            <a:chOff x="7518400" y="555111"/>
            <a:chExt cx="9456903" cy="11434355"/>
          </a:xfrm>
        </p:grpSpPr>
        <p:pic>
          <p:nvPicPr>
            <p:cNvPr id="8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7518400" y="2405205"/>
              <a:ext cx="8757619" cy="9584261"/>
            </a:xfrm>
            <a:prstGeom prst="rect">
              <a:avLst/>
            </a:prstGeom>
          </p:spPr>
        </p:pic>
        <p:sp>
          <p:nvSpPr>
            <p:cNvPr id="9" name="TextBox 4"/>
            <p:cNvSpPr txBox="1"/>
            <p:nvPr/>
          </p:nvSpPr>
          <p:spPr>
            <a:xfrm>
              <a:off x="7950348" y="555111"/>
              <a:ext cx="9024955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817"/>
                </a:lnSpc>
              </a:pPr>
              <a:endParaRPr lang="en-US" sz="5681" dirty="0">
                <a:solidFill>
                  <a:srgbClr val="FEFEFE"/>
                </a:solidFill>
                <a:latin typeface="Evolventa Bold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5638800" y="1943462"/>
            <a:ext cx="6934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Образовательный</a:t>
            </a:r>
          </a:p>
          <a:p>
            <a:pPr algn="r"/>
            <a:r>
              <a:rPr lang="ru-RU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4610100"/>
            <a:ext cx="126492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5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vr-vyksa.ru/media/images/maxresdefault_7RPzuJr.width-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66" y="405127"/>
            <a:ext cx="4507660" cy="338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4853826" y="-1028700"/>
            <a:ext cx="8862174" cy="8575767"/>
            <a:chOff x="7518400" y="555111"/>
            <a:chExt cx="9456903" cy="11434355"/>
          </a:xfrm>
        </p:grpSpPr>
        <p:pic>
          <p:nvPicPr>
            <p:cNvPr id="8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7518400" y="2405205"/>
              <a:ext cx="8757619" cy="9584261"/>
            </a:xfrm>
            <a:prstGeom prst="rect">
              <a:avLst/>
            </a:prstGeom>
          </p:spPr>
        </p:pic>
        <p:sp>
          <p:nvSpPr>
            <p:cNvPr id="9" name="TextBox 4"/>
            <p:cNvSpPr txBox="1"/>
            <p:nvPr/>
          </p:nvSpPr>
          <p:spPr>
            <a:xfrm>
              <a:off x="7950348" y="555111"/>
              <a:ext cx="9024955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817"/>
                </a:lnSpc>
              </a:pPr>
              <a:endParaRPr lang="en-US" sz="5681" dirty="0">
                <a:solidFill>
                  <a:srgbClr val="FEFEFE"/>
                </a:solidFill>
                <a:latin typeface="Evolventa Bold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5638800" y="1943462"/>
            <a:ext cx="695838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Инструментальный</a:t>
            </a:r>
          </a:p>
          <a:p>
            <a:pPr algn="r"/>
            <a:r>
              <a:rPr lang="ru-RU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166" y="4533900"/>
            <a:ext cx="13141234" cy="555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vr-vyksa.ru/media/images/maxresdefault_7RPzuJr.width-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66" y="405127"/>
            <a:ext cx="4507660" cy="338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4853826" y="-1028700"/>
            <a:ext cx="7919237" cy="8575767"/>
            <a:chOff x="7518400" y="555111"/>
            <a:chExt cx="9456903" cy="11434355"/>
          </a:xfrm>
        </p:grpSpPr>
        <p:pic>
          <p:nvPicPr>
            <p:cNvPr id="8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7518400" y="2405205"/>
              <a:ext cx="8757619" cy="9584261"/>
            </a:xfrm>
            <a:prstGeom prst="rect">
              <a:avLst/>
            </a:prstGeom>
          </p:spPr>
        </p:pic>
        <p:sp>
          <p:nvSpPr>
            <p:cNvPr id="9" name="TextBox 4"/>
            <p:cNvSpPr txBox="1"/>
            <p:nvPr/>
          </p:nvSpPr>
          <p:spPr>
            <a:xfrm>
              <a:off x="7950348" y="555111"/>
              <a:ext cx="9024955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6817"/>
                </a:lnSpc>
              </a:pPr>
              <a:endParaRPr lang="en-US" sz="5681" dirty="0">
                <a:solidFill>
                  <a:srgbClr val="FEFEFE"/>
                </a:solidFill>
                <a:latin typeface="Evolventa Bold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5638800" y="1943462"/>
            <a:ext cx="632660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Скилл</a:t>
            </a:r>
            <a:r>
              <a:rPr lang="ru-RU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Модуль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" y="4533900"/>
            <a:ext cx="13001296" cy="541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7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lh4.googleusercontent.com/lCSK1pv4ZNwMy2ZF6uXCupDNcE_UXko_bNfKKRe3t9nlVLVH2Y8Tonn41NJxl4k2beuzJZ-Li4z6nUdYtINbQopmQ5vp-hBq66TGyOq_53U_sW6U=w12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4" r="23125"/>
          <a:stretch/>
        </p:blipFill>
        <p:spPr bwMode="auto">
          <a:xfrm>
            <a:off x="5791200" y="5738400"/>
            <a:ext cx="5615556" cy="350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cherevatova-dou.ru/images/foto/proekt/09/20200721_105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06724"/>
            <a:ext cx="4586317" cy="549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educaltai.ru/upload/medialibrary/d3e/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 t="3108" b="8319"/>
          <a:stretch/>
        </p:blipFill>
        <p:spPr bwMode="auto">
          <a:xfrm>
            <a:off x="2819400" y="83841"/>
            <a:ext cx="4845640" cy="44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agryz-rt.ru/images/uploads/photo/2019/12/24/064a0bbdf21c7a0beb87505ad93158d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 t="6283" r="27473"/>
          <a:stretch/>
        </p:blipFill>
        <p:spPr bwMode="auto">
          <a:xfrm>
            <a:off x="609600" y="4887183"/>
            <a:ext cx="4202371" cy="433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6531" y="9455503"/>
            <a:ext cx="13716000" cy="675000"/>
          </a:xfrm>
          <a:prstGeom prst="rect">
            <a:avLst/>
          </a:prstGeom>
          <a:solidFill>
            <a:srgbClr val="4F6AB3"/>
          </a:solidFill>
          <a:ln>
            <a:solidFill>
              <a:srgbClr val="4F6A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9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79510" y="9477662"/>
            <a:ext cx="1055013" cy="513000"/>
          </a:xfrm>
          <a:prstGeom prst="rect">
            <a:avLst/>
          </a:prstGeom>
        </p:spPr>
      </p:pic>
      <p:pic>
        <p:nvPicPr>
          <p:cNvPr id="10" name="Picture 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25722" y="9582166"/>
            <a:ext cx="1055013" cy="513000"/>
          </a:xfrm>
          <a:prstGeom prst="rect">
            <a:avLst/>
          </a:prstGeom>
        </p:spPr>
      </p:pic>
      <p:pic>
        <p:nvPicPr>
          <p:cNvPr id="11" name="Рисунок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583" b="59583" l="61888" r="82036">
                        <a14:foregroundMark x1="65007" y1="52083" x2="65007" y2="52083"/>
                        <a14:foregroundMark x1="66837" y1="52734" x2="66837" y2="52734"/>
                        <a14:foregroundMark x1="80161" y1="51693" x2="80161" y2="51693"/>
                      </a14:backgroundRemoval>
                    </a14:imgEffect>
                  </a14:imgLayer>
                </a14:imgProps>
              </a:ext>
            </a:extLst>
          </a:blip>
          <a:srcRect l="18665" t="42708" r="-25257" b="38542"/>
          <a:stretch/>
        </p:blipFill>
        <p:spPr>
          <a:xfrm>
            <a:off x="1619980" y="9258300"/>
            <a:ext cx="10401299" cy="1028700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1898469" y="9435150"/>
            <a:ext cx="0" cy="675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1674748" y="9420166"/>
            <a:ext cx="0" cy="675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50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4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276515" y="1993106"/>
            <a:ext cx="1619053" cy="5786438"/>
            <a:chOff x="0" y="0"/>
            <a:chExt cx="2878316" cy="10287000"/>
          </a:xfrm>
        </p:grpSpPr>
        <p:sp>
          <p:nvSpPr>
            <p:cNvPr id="4" name="Freeform 4"/>
            <p:cNvSpPr/>
            <p:nvPr/>
          </p:nvSpPr>
          <p:spPr>
            <a:xfrm>
              <a:off x="-6350" y="0"/>
              <a:ext cx="2891016" cy="10287000"/>
            </a:xfrm>
            <a:custGeom>
              <a:avLst/>
              <a:gdLst/>
              <a:ahLst/>
              <a:cxnLst/>
              <a:rect l="l" t="t" r="r" b="b"/>
              <a:pathLst>
                <a:path w="2891016" h="10287000">
                  <a:moveTo>
                    <a:pt x="0" y="0"/>
                  </a:moveTo>
                  <a:lnTo>
                    <a:pt x="12700" y="0"/>
                  </a:lnTo>
                  <a:lnTo>
                    <a:pt x="12700" y="10287000"/>
                  </a:lnTo>
                  <a:lnTo>
                    <a:pt x="0" y="10287000"/>
                  </a:lnTo>
                  <a:close/>
                  <a:moveTo>
                    <a:pt x="719579" y="0"/>
                  </a:moveTo>
                  <a:lnTo>
                    <a:pt x="732279" y="0"/>
                  </a:lnTo>
                  <a:lnTo>
                    <a:pt x="732279" y="10287000"/>
                  </a:lnTo>
                  <a:lnTo>
                    <a:pt x="719579" y="10287000"/>
                  </a:lnTo>
                  <a:close/>
                  <a:moveTo>
                    <a:pt x="1439158" y="0"/>
                  </a:moveTo>
                  <a:lnTo>
                    <a:pt x="1451858" y="0"/>
                  </a:lnTo>
                  <a:lnTo>
                    <a:pt x="1451858" y="10287000"/>
                  </a:lnTo>
                  <a:lnTo>
                    <a:pt x="1439158" y="10287000"/>
                  </a:lnTo>
                  <a:close/>
                  <a:moveTo>
                    <a:pt x="2158737" y="0"/>
                  </a:moveTo>
                  <a:lnTo>
                    <a:pt x="2171437" y="0"/>
                  </a:lnTo>
                  <a:lnTo>
                    <a:pt x="2171437" y="10287000"/>
                  </a:lnTo>
                  <a:lnTo>
                    <a:pt x="2158737" y="10287000"/>
                  </a:lnTo>
                  <a:close/>
                  <a:moveTo>
                    <a:pt x="2878316" y="0"/>
                  </a:moveTo>
                  <a:lnTo>
                    <a:pt x="2891016" y="0"/>
                  </a:lnTo>
                  <a:lnTo>
                    <a:pt x="2891016" y="10287000"/>
                  </a:lnTo>
                  <a:lnTo>
                    <a:pt x="2878316" y="10287000"/>
                  </a:lnTo>
                  <a:close/>
                </a:path>
              </a:pathLst>
            </a:custGeom>
            <a:solidFill>
              <a:srgbClr val="FCF9E5">
                <a:alpha val="24706"/>
              </a:srgbClr>
            </a:solidFill>
          </p:spPr>
        </p:sp>
      </p:grpSp>
      <p:sp>
        <p:nvSpPr>
          <p:cNvPr id="25" name="Freeform 25"/>
          <p:cNvSpPr/>
          <p:nvPr/>
        </p:nvSpPr>
        <p:spPr>
          <a:xfrm>
            <a:off x="11276515" y="1993106"/>
            <a:ext cx="0" cy="0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253151"/>
          </a:solidFill>
        </p:spPr>
      </p:sp>
      <p:sp>
        <p:nvSpPr>
          <p:cNvPr id="28" name="Freeform 28"/>
          <p:cNvSpPr/>
          <p:nvPr/>
        </p:nvSpPr>
        <p:spPr>
          <a:xfrm>
            <a:off x="11276515" y="1993106"/>
            <a:ext cx="0" cy="0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253151"/>
          </a:solidFill>
        </p:spPr>
      </p:sp>
      <p:sp>
        <p:nvSpPr>
          <p:cNvPr id="29" name="Freeform 29"/>
          <p:cNvSpPr/>
          <p:nvPr/>
        </p:nvSpPr>
        <p:spPr>
          <a:xfrm>
            <a:off x="11276515" y="1993106"/>
            <a:ext cx="0" cy="0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253151"/>
          </a:solidFill>
        </p:spPr>
      </p:sp>
      <p:sp>
        <p:nvSpPr>
          <p:cNvPr id="30" name="Freeform 30"/>
          <p:cNvSpPr/>
          <p:nvPr/>
        </p:nvSpPr>
        <p:spPr>
          <a:xfrm>
            <a:off x="11276515" y="1993106"/>
            <a:ext cx="0" cy="0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>
            <a:srgbClr val="253151"/>
          </a:solidFill>
        </p:spPr>
      </p:sp>
      <p:sp>
        <p:nvSpPr>
          <p:cNvPr id="34" name="Freeform 34"/>
          <p:cNvSpPr/>
          <p:nvPr/>
        </p:nvSpPr>
        <p:spPr>
          <a:xfrm>
            <a:off x="11276515" y="3673929"/>
            <a:ext cx="0" cy="743971"/>
          </a:xfrm>
          <a:custGeom>
            <a:avLst/>
            <a:gdLst/>
            <a:ahLst/>
            <a:cxnLst/>
            <a:rect l="l" t="t" r="r" b="b"/>
            <a:pathLst>
              <a:path h="1322614">
                <a:moveTo>
                  <a:pt x="0" y="0"/>
                </a:moveTo>
                <a:lnTo>
                  <a:pt x="0" y="0"/>
                </a:lnTo>
                <a:lnTo>
                  <a:pt x="0" y="1322614"/>
                </a:lnTo>
                <a:lnTo>
                  <a:pt x="0" y="1322614"/>
                </a:lnTo>
                <a:close/>
              </a:path>
            </a:pathLst>
          </a:custGeom>
          <a:solidFill>
            <a:srgbClr val="FAB610"/>
          </a:solidFill>
        </p:spPr>
      </p:sp>
      <p:sp>
        <p:nvSpPr>
          <p:cNvPr id="38" name="Freeform 38"/>
          <p:cNvSpPr/>
          <p:nvPr/>
        </p:nvSpPr>
        <p:spPr>
          <a:xfrm>
            <a:off x="11276515" y="7035573"/>
            <a:ext cx="0" cy="743971"/>
          </a:xfrm>
          <a:custGeom>
            <a:avLst/>
            <a:gdLst/>
            <a:ahLst/>
            <a:cxnLst/>
            <a:rect l="l" t="t" r="r" b="b"/>
            <a:pathLst>
              <a:path h="1322615">
                <a:moveTo>
                  <a:pt x="0" y="0"/>
                </a:moveTo>
                <a:lnTo>
                  <a:pt x="0" y="0"/>
                </a:lnTo>
                <a:lnTo>
                  <a:pt x="0" y="1322615"/>
                </a:lnTo>
                <a:lnTo>
                  <a:pt x="0" y="1322615"/>
                </a:lnTo>
                <a:close/>
              </a:path>
            </a:pathLst>
          </a:custGeom>
          <a:solidFill>
            <a:srgbClr val="FAB610"/>
          </a:solidFill>
        </p:spPr>
      </p:sp>
      <p:pic>
        <p:nvPicPr>
          <p:cNvPr id="46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763792"/>
            <a:ext cx="13531263" cy="5294108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0" y="8952944"/>
            <a:ext cx="13716000" cy="675000"/>
          </a:xfrm>
          <a:prstGeom prst="rect">
            <a:avLst/>
          </a:prstGeom>
          <a:solidFill>
            <a:srgbClr val="4F6AB3"/>
          </a:solidFill>
          <a:ln>
            <a:solidFill>
              <a:srgbClr val="4F6A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5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86041" y="8975103"/>
            <a:ext cx="1055013" cy="513000"/>
          </a:xfrm>
          <a:prstGeom prst="rect">
            <a:avLst/>
          </a:prstGeom>
        </p:spPr>
      </p:pic>
      <p:pic>
        <p:nvPicPr>
          <p:cNvPr id="55" name="Picture 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32253" y="9079607"/>
            <a:ext cx="1055013" cy="513000"/>
          </a:xfrm>
          <a:prstGeom prst="rect">
            <a:avLst/>
          </a:prstGeom>
        </p:spPr>
      </p:pic>
      <p:pic>
        <p:nvPicPr>
          <p:cNvPr id="56" name="Рисунок 55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583" b="59583" l="61888" r="82036">
                        <a14:foregroundMark x1="65007" y1="52083" x2="65007" y2="52083"/>
                        <a14:foregroundMark x1="66837" y1="52734" x2="66837" y2="52734"/>
                        <a14:foregroundMark x1="80161" y1="51693" x2="80161" y2="51693"/>
                      </a14:backgroundRemoval>
                    </a14:imgEffect>
                  </a14:imgLayer>
                </a14:imgProps>
              </a:ext>
            </a:extLst>
          </a:blip>
          <a:srcRect l="18665" t="42708" r="-25257" b="38542"/>
          <a:stretch/>
        </p:blipFill>
        <p:spPr>
          <a:xfrm>
            <a:off x="1626511" y="8755741"/>
            <a:ext cx="10401299" cy="1028700"/>
          </a:xfrm>
          <a:prstGeom prst="rect">
            <a:avLst/>
          </a:prstGeom>
        </p:spPr>
      </p:pic>
      <p:cxnSp>
        <p:nvCxnSpPr>
          <p:cNvPr id="57" name="Прямая соединительная линия 56"/>
          <p:cNvCxnSpPr/>
          <p:nvPr/>
        </p:nvCxnSpPr>
        <p:spPr>
          <a:xfrm>
            <a:off x="1905000" y="8932591"/>
            <a:ext cx="0" cy="675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11681279" y="8917607"/>
            <a:ext cx="0" cy="675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3336630" y="1737590"/>
            <a:ext cx="6858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7200" b="1" dirty="0">
                <a:solidFill>
                  <a:srgbClr val="002060"/>
                </a:solidFill>
              </a:rPr>
              <a:t>СПАСИБО </a:t>
            </a:r>
          </a:p>
          <a:p>
            <a:pPr lvl="0" algn="ctr"/>
            <a:r>
              <a:rPr lang="ru-RU" sz="7200" b="1" dirty="0">
                <a:solidFill>
                  <a:srgbClr val="002060"/>
                </a:solidFill>
              </a:rPr>
              <a:t>ЗА   ВНИМАНИЕ!</a:t>
            </a:r>
          </a:p>
        </p:txBody>
      </p:sp>
      <p:pic>
        <p:nvPicPr>
          <p:cNvPr id="26" name="Picture 4" descr="http://qrcoder.ru/code/?%C3%F3%F1%E5%E2%E0+%D2%E0%F2%FC%FF%ED%E0+%C0%EB%E5%EA%F1%E0%ED%E4%F0%EE%E2%ED%E0%2C+%EA.%EF.%ED.%2C+%EF%F0%E5%EF%EE%E4%E0%E2%E0%F2%E5%EB%FC+%D1%CF%C1+%C3%C1%CF%CE%D3+%22%CF%E5%E4%E0%E3%EE%E3%E8%F7%E5%F1%EA%E8%E9+%EA%EE%EB%EB%E5%E4%E6+%B98%22%0D%0A%DD%EB.%EF%EE%F7%F2%E0++tangus1%40yandex.ru&amp;4&amp;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263" y="5691068"/>
            <a:ext cx="2962376" cy="296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3392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38570" y="2798394"/>
            <a:ext cx="1774522" cy="64634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647700"/>
            <a:ext cx="2594462" cy="1517760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2058650" y="8341189"/>
            <a:ext cx="0" cy="675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4"/>
          <p:cNvGrpSpPr>
            <a:grpSpLocks noChangeAspect="1"/>
          </p:cNvGrpSpPr>
          <p:nvPr/>
        </p:nvGrpSpPr>
        <p:grpSpPr>
          <a:xfrm>
            <a:off x="3117875" y="571446"/>
            <a:ext cx="10585062" cy="8686854"/>
            <a:chOff x="0" y="0"/>
            <a:chExt cx="4198620" cy="3079750"/>
          </a:xfrm>
        </p:grpSpPr>
        <p:sp>
          <p:nvSpPr>
            <p:cNvPr id="19" name="Freeform 5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</p:grpSp>
      <p:sp>
        <p:nvSpPr>
          <p:cNvPr id="20" name="Прямоугольник 19"/>
          <p:cNvSpPr/>
          <p:nvPr/>
        </p:nvSpPr>
        <p:spPr>
          <a:xfrm>
            <a:off x="4419600" y="1679481"/>
            <a:ext cx="8382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5400" b="1" dirty="0">
                <a:solidFill>
                  <a:srgbClr val="0446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Современные тренды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4000" dirty="0">
                <a:solidFill>
                  <a:prstClr val="black"/>
                </a:solidFill>
                <a:latin typeface="Evolventa Bold"/>
              </a:rPr>
              <a:t>Работа с конкретным педагогом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4000" dirty="0">
                <a:solidFill>
                  <a:prstClr val="black"/>
                </a:solidFill>
                <a:latin typeface="Evolventa Bold"/>
              </a:rPr>
              <a:t>Работа с </a:t>
            </a:r>
            <a:r>
              <a:rPr lang="ru-RU" sz="4000" dirty="0" smtClean="0">
                <a:solidFill>
                  <a:prstClr val="black"/>
                </a:solidFill>
                <a:latin typeface="Evolventa Bold"/>
              </a:rPr>
              <a:t>педагогическим коллективом</a:t>
            </a:r>
            <a:endParaRPr lang="ru-RU" sz="4000" dirty="0">
              <a:solidFill>
                <a:prstClr val="black"/>
              </a:solidFill>
              <a:latin typeface="Evolventa Bold"/>
            </a:endParaRP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ru-RU" sz="4000" dirty="0">
                <a:solidFill>
                  <a:prstClr val="black"/>
                </a:solidFill>
                <a:latin typeface="Evolventa Bold"/>
              </a:rPr>
              <a:t>Работа по отношению к общей системе образования</a:t>
            </a:r>
            <a:endParaRPr lang="en-US" sz="4000" dirty="0">
              <a:solidFill>
                <a:prstClr val="black"/>
              </a:solidFill>
              <a:latin typeface="Evolventa Bold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Группа 26"/>
          <p:cNvGrpSpPr/>
          <p:nvPr/>
        </p:nvGrpSpPr>
        <p:grpSpPr>
          <a:xfrm>
            <a:off x="49252" y="262923"/>
            <a:ext cx="13438148" cy="9982200"/>
            <a:chOff x="1493778" y="282924"/>
            <a:chExt cx="14653244" cy="9217941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rcRect r="1528"/>
            <a:stretch>
              <a:fillRect/>
            </a:stretch>
          </p:blipFill>
          <p:spPr>
            <a:xfrm>
              <a:off x="1493778" y="282924"/>
              <a:ext cx="14653244" cy="9217941"/>
            </a:xfrm>
            <a:prstGeom prst="rect">
              <a:avLst/>
            </a:prstGeom>
          </p:spPr>
        </p:pic>
        <p:grpSp>
          <p:nvGrpSpPr>
            <p:cNvPr id="3" name="Group 3"/>
            <p:cNvGrpSpPr/>
            <p:nvPr/>
          </p:nvGrpSpPr>
          <p:grpSpPr>
            <a:xfrm>
              <a:off x="2061982" y="1886754"/>
              <a:ext cx="13009046" cy="6723473"/>
              <a:chOff x="-365782" y="-691568"/>
              <a:chExt cx="17345396" cy="8964627"/>
            </a:xfrm>
          </p:grpSpPr>
          <p:grpSp>
            <p:nvGrpSpPr>
              <p:cNvPr id="4" name="Group 4"/>
              <p:cNvGrpSpPr>
                <a:grpSpLocks noChangeAspect="1"/>
              </p:cNvGrpSpPr>
              <p:nvPr/>
            </p:nvGrpSpPr>
            <p:grpSpPr>
              <a:xfrm>
                <a:off x="6856531" y="0"/>
                <a:ext cx="10123083" cy="7304687"/>
                <a:chOff x="0" y="0"/>
                <a:chExt cx="11073479" cy="7990481"/>
              </a:xfrm>
            </p:grpSpPr>
            <p:sp>
              <p:nvSpPr>
                <p:cNvPr id="5" name="Freeform 5"/>
                <p:cNvSpPr/>
                <p:nvPr/>
              </p:nvSpPr>
              <p:spPr>
                <a:xfrm>
                  <a:off x="-6350" y="0"/>
                  <a:ext cx="11086179" cy="7990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6179" h="7990481">
                      <a:moveTo>
                        <a:pt x="0" y="0"/>
                      </a:moveTo>
                      <a:lnTo>
                        <a:pt x="12700" y="0"/>
                      </a:lnTo>
                      <a:lnTo>
                        <a:pt x="12700" y="7990481"/>
                      </a:lnTo>
                      <a:lnTo>
                        <a:pt x="0" y="7990481"/>
                      </a:lnTo>
                      <a:close/>
                      <a:moveTo>
                        <a:pt x="3691160" y="0"/>
                      </a:moveTo>
                      <a:lnTo>
                        <a:pt x="3703860" y="0"/>
                      </a:lnTo>
                      <a:lnTo>
                        <a:pt x="3703860" y="7990481"/>
                      </a:lnTo>
                      <a:lnTo>
                        <a:pt x="3691160" y="7990481"/>
                      </a:lnTo>
                      <a:close/>
                      <a:moveTo>
                        <a:pt x="7382319" y="0"/>
                      </a:moveTo>
                      <a:lnTo>
                        <a:pt x="7395019" y="0"/>
                      </a:lnTo>
                      <a:lnTo>
                        <a:pt x="7395019" y="7990481"/>
                      </a:lnTo>
                      <a:lnTo>
                        <a:pt x="7382319" y="7990481"/>
                      </a:lnTo>
                      <a:close/>
                      <a:moveTo>
                        <a:pt x="11073479" y="0"/>
                      </a:moveTo>
                      <a:lnTo>
                        <a:pt x="11086179" y="0"/>
                      </a:lnTo>
                      <a:lnTo>
                        <a:pt x="11086179" y="7990481"/>
                      </a:lnTo>
                      <a:lnTo>
                        <a:pt x="11073479" y="7990481"/>
                      </a:lnTo>
                      <a:close/>
                    </a:path>
                  </a:pathLst>
                </a:custGeom>
                <a:solidFill>
                  <a:srgbClr val="2B4B82">
                    <a:alpha val="24706"/>
                  </a:srgbClr>
                </a:solidFill>
              </p:spPr>
            </p:sp>
          </p:grpSp>
          <p:sp>
            <p:nvSpPr>
              <p:cNvPr id="10" name="TextBox 10"/>
              <p:cNvSpPr txBox="1"/>
              <p:nvPr/>
            </p:nvSpPr>
            <p:spPr>
              <a:xfrm>
                <a:off x="-365782" y="-244740"/>
                <a:ext cx="7038572" cy="48947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ts val="307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4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Evolventa Bold"/>
                    <a:ea typeface="+mn-ea"/>
                    <a:cs typeface="+mn-cs"/>
                  </a:rPr>
                  <a:t>Наставничество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B4B82"/>
                    </a:solidFill>
                    <a:effectLst/>
                    <a:uLnTx/>
                    <a:uFillTx/>
                    <a:latin typeface="Evolventa Bold"/>
                    <a:ea typeface="+mn-ea"/>
                    <a:cs typeface="+mn-cs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B4B82"/>
                  </a:solidFill>
                  <a:effectLst/>
                  <a:uLnTx/>
                  <a:uFillTx/>
                  <a:latin typeface="Evolventa Bold"/>
                  <a:ea typeface="+mn-ea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-365782" y="2047058"/>
                <a:ext cx="6608846" cy="48947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ts val="307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4400" b="0" i="0" u="none" strike="noStrike" kern="1200" cap="none" spc="0" normalizeH="0" baseline="0" noProof="0" dirty="0" err="1" smtClean="0">
                    <a:ln>
                      <a:noFill/>
                    </a:ln>
                    <a:effectLst/>
                    <a:uLnTx/>
                    <a:uFillTx/>
                    <a:latin typeface="Evolventa Bold"/>
                    <a:ea typeface="+mn-ea"/>
                    <a:cs typeface="+mn-cs"/>
                  </a:rPr>
                  <a:t>ИКТехнологии</a:t>
                </a:r>
                <a:r>
                  <a:rPr kumimoji="0" lang="en-US" sz="2194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B4B82"/>
                    </a:solidFill>
                    <a:effectLst/>
                    <a:uLnTx/>
                    <a:uFillTx/>
                    <a:latin typeface="Evolventa Bold"/>
                    <a:ea typeface="+mn-ea"/>
                    <a:cs typeface="+mn-cs"/>
                  </a:rPr>
                  <a:t> </a:t>
                </a:r>
                <a:endParaRPr kumimoji="0" lang="en-US" sz="2194" b="0" i="0" u="none" strike="noStrike" kern="1200" cap="none" spc="0" normalizeH="0" baseline="0" noProof="0" dirty="0">
                  <a:ln>
                    <a:noFill/>
                  </a:ln>
                  <a:solidFill>
                    <a:srgbClr val="2B4B82"/>
                  </a:solidFill>
                  <a:effectLst/>
                  <a:uLnTx/>
                  <a:uFillTx/>
                  <a:latin typeface="Evolventa Bold"/>
                  <a:ea typeface="+mn-ea"/>
                  <a:cs typeface="+mn-cs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5771990"/>
                <a:ext cx="6608848" cy="250106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 algn="r"/>
                <a:r>
                  <a:rPr kumimoji="0" lang="ru-RU" sz="4400" b="0" i="0" u="none" strike="noStrike" kern="1200" cap="none" spc="0" normalizeH="0" baseline="0" noProof="0" dirty="0" err="1" smtClean="0">
                    <a:ln>
                      <a:noFill/>
                    </a:ln>
                    <a:effectLst/>
                    <a:uLnTx/>
                    <a:uFillTx/>
                    <a:latin typeface="Evolventa Bold"/>
                    <a:ea typeface="+mn-ea"/>
                    <a:cs typeface="+mn-cs"/>
                  </a:rPr>
                  <a:t>Ворлдскилс</a:t>
                </a:r>
                <a:r>
                  <a:rPr kumimoji="0" lang="ru-RU" sz="44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Evolventa Bold"/>
                    <a:ea typeface="+mn-ea"/>
                    <a:cs typeface="+mn-cs"/>
                  </a:rPr>
                  <a:t>, </a:t>
                </a:r>
                <a:r>
                  <a:rPr lang="en-US" sz="4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Baby skills</a:t>
                </a:r>
                <a:endParaRPr lang="en-US" sz="4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Evolventa Bold"/>
                    <a:ea typeface="+mn-ea"/>
                    <a:cs typeface="+mn-cs"/>
                  </a:rPr>
                  <a:t> 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Evolventa Bold"/>
                  <a:ea typeface="+mn-ea"/>
                  <a:cs typeface="+mn-cs"/>
                </a:endParaRPr>
              </a:p>
            </p:txBody>
          </p:sp>
          <p:grpSp>
            <p:nvGrpSpPr>
              <p:cNvPr id="13" name="Group 13"/>
              <p:cNvGrpSpPr>
                <a:grpSpLocks noChangeAspect="1"/>
              </p:cNvGrpSpPr>
              <p:nvPr/>
            </p:nvGrpSpPr>
            <p:grpSpPr>
              <a:xfrm>
                <a:off x="6779306" y="-691568"/>
                <a:ext cx="9053048" cy="8410247"/>
                <a:chOff x="-84475" y="-756496"/>
                <a:chExt cx="9902985" cy="9199836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-84475" y="-756496"/>
                  <a:ext cx="3951277" cy="18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277" h="2397144">
                      <a:moveTo>
                        <a:pt x="0" y="0"/>
                      </a:moveTo>
                      <a:lnTo>
                        <a:pt x="3759505" y="0"/>
                      </a:lnTo>
                      <a:lnTo>
                        <a:pt x="3759505" y="0"/>
                      </a:lnTo>
                      <a:cubicBezTo>
                        <a:pt x="3810366" y="0"/>
                        <a:pt x="3859144" y="20204"/>
                        <a:pt x="3895108" y="56169"/>
                      </a:cubicBezTo>
                      <a:cubicBezTo>
                        <a:pt x="3931072" y="92133"/>
                        <a:pt x="3951277" y="140911"/>
                        <a:pt x="3951277" y="191772"/>
                      </a:cubicBezTo>
                      <a:lnTo>
                        <a:pt x="3951277" y="2205373"/>
                      </a:lnTo>
                      <a:cubicBezTo>
                        <a:pt x="3951277" y="2256234"/>
                        <a:pt x="3931072" y="2305012"/>
                        <a:pt x="3895108" y="2340976"/>
                      </a:cubicBezTo>
                      <a:cubicBezTo>
                        <a:pt x="3859144" y="2376940"/>
                        <a:pt x="3810366" y="2397144"/>
                        <a:pt x="3759505" y="2397144"/>
                      </a:cubicBezTo>
                      <a:lnTo>
                        <a:pt x="0" y="2397144"/>
                      </a:lnTo>
                      <a:close/>
                    </a:path>
                  </a:pathLst>
                </a:custGeom>
                <a:solidFill>
                  <a:srgbClr val="2D8BBA"/>
                </a:solidFill>
              </p:spPr>
            </p:sp>
            <p:sp>
              <p:nvSpPr>
                <p:cNvPr id="16" name="Freeform 16"/>
                <p:cNvSpPr/>
                <p:nvPr/>
              </p:nvSpPr>
              <p:spPr>
                <a:xfrm>
                  <a:off x="24207" y="6354548"/>
                  <a:ext cx="9794303" cy="2088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94302" h="2400588">
                      <a:moveTo>
                        <a:pt x="0" y="1721"/>
                      </a:moveTo>
                      <a:lnTo>
                        <a:pt x="9596151" y="1721"/>
                      </a:lnTo>
                      <a:cubicBezTo>
                        <a:pt x="9648103" y="0"/>
                        <a:pt x="9698529" y="19442"/>
                        <a:pt x="9735879" y="55595"/>
                      </a:cubicBezTo>
                      <a:cubicBezTo>
                        <a:pt x="9773228" y="91747"/>
                        <a:pt x="9794302" y="141513"/>
                        <a:pt x="9794273" y="193493"/>
                      </a:cubicBezTo>
                      <a:lnTo>
                        <a:pt x="9794273" y="2207094"/>
                      </a:lnTo>
                      <a:cubicBezTo>
                        <a:pt x="9794302" y="2259075"/>
                        <a:pt x="9773228" y="2308841"/>
                        <a:pt x="9735879" y="2344993"/>
                      </a:cubicBezTo>
                      <a:cubicBezTo>
                        <a:pt x="9698529" y="2381146"/>
                        <a:pt x="9648103" y="2400588"/>
                        <a:pt x="9596151" y="2398866"/>
                      </a:cubicBezTo>
                      <a:lnTo>
                        <a:pt x="0" y="2398866"/>
                      </a:lnTo>
                      <a:close/>
                    </a:path>
                  </a:pathLst>
                </a:custGeom>
                <a:solidFill>
                  <a:srgbClr val="2D8BBA"/>
                </a:solidFill>
              </p:spPr>
            </p:sp>
            <p:sp>
              <p:nvSpPr>
                <p:cNvPr id="17" name="Freeform 17"/>
                <p:cNvSpPr/>
                <p:nvPr/>
              </p:nvSpPr>
              <p:spPr>
                <a:xfrm>
                  <a:off x="0" y="0"/>
                  <a:ext cx="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/>
                  </a:pathLst>
                </a:custGeom>
                <a:solidFill>
                  <a:srgbClr val="41B8D5"/>
                </a:solidFill>
              </p:spPr>
            </p:sp>
            <p:sp>
              <p:nvSpPr>
                <p:cNvPr id="18" name="Freeform 18"/>
                <p:cNvSpPr/>
                <p:nvPr/>
              </p:nvSpPr>
              <p:spPr>
                <a:xfrm>
                  <a:off x="-6351" y="1598403"/>
                  <a:ext cx="5409114" cy="1937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1460" h="2400587">
                      <a:moveTo>
                        <a:pt x="0" y="1721"/>
                      </a:moveTo>
                      <a:lnTo>
                        <a:pt x="3893310" y="1721"/>
                      </a:lnTo>
                      <a:cubicBezTo>
                        <a:pt x="3945262" y="0"/>
                        <a:pt x="3995688" y="19442"/>
                        <a:pt x="4033037" y="55595"/>
                      </a:cubicBezTo>
                      <a:cubicBezTo>
                        <a:pt x="4070386" y="91747"/>
                        <a:pt x="4091460" y="141512"/>
                        <a:pt x="4091432" y="193493"/>
                      </a:cubicBezTo>
                      <a:lnTo>
                        <a:pt x="4091432" y="2207094"/>
                      </a:lnTo>
                      <a:cubicBezTo>
                        <a:pt x="4091460" y="2259075"/>
                        <a:pt x="4070386" y="2308840"/>
                        <a:pt x="4033037" y="2344992"/>
                      </a:cubicBezTo>
                      <a:cubicBezTo>
                        <a:pt x="3995687" y="2381145"/>
                        <a:pt x="3945262" y="2400587"/>
                        <a:pt x="3893310" y="2398865"/>
                      </a:cubicBezTo>
                      <a:lnTo>
                        <a:pt x="0" y="2398865"/>
                      </a:lnTo>
                      <a:close/>
                    </a:path>
                  </a:pathLst>
                </a:custGeom>
                <a:solidFill>
                  <a:srgbClr val="41B8D5"/>
                </a:solidFill>
              </p:spPr>
            </p:sp>
            <p:sp>
              <p:nvSpPr>
                <p:cNvPr id="19" name="Freeform 19"/>
                <p:cNvSpPr/>
                <p:nvPr/>
              </p:nvSpPr>
              <p:spPr>
                <a:xfrm>
                  <a:off x="0" y="0"/>
                  <a:ext cx="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/>
                  </a:pathLst>
                </a:custGeom>
                <a:solidFill>
                  <a:srgbClr val="41B8D5"/>
                </a:solidFill>
              </p:spPr>
            </p:sp>
            <p:sp>
              <p:nvSpPr>
                <p:cNvPr id="20" name="Freeform 20"/>
                <p:cNvSpPr/>
                <p:nvPr/>
              </p:nvSpPr>
              <p:spPr>
                <a:xfrm>
                  <a:off x="-6353" y="3933787"/>
                  <a:ext cx="6658937" cy="1967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1277" h="2397144">
                      <a:moveTo>
                        <a:pt x="0" y="0"/>
                      </a:moveTo>
                      <a:lnTo>
                        <a:pt x="3759505" y="0"/>
                      </a:lnTo>
                      <a:lnTo>
                        <a:pt x="3759505" y="0"/>
                      </a:lnTo>
                      <a:cubicBezTo>
                        <a:pt x="3810366" y="0"/>
                        <a:pt x="3859144" y="20204"/>
                        <a:pt x="3895108" y="56169"/>
                      </a:cubicBezTo>
                      <a:cubicBezTo>
                        <a:pt x="3931072" y="92133"/>
                        <a:pt x="3951277" y="140911"/>
                        <a:pt x="3951277" y="191772"/>
                      </a:cubicBezTo>
                      <a:lnTo>
                        <a:pt x="3951277" y="2205373"/>
                      </a:lnTo>
                      <a:cubicBezTo>
                        <a:pt x="3951277" y="2256234"/>
                        <a:pt x="3931072" y="2305012"/>
                        <a:pt x="3895108" y="2340976"/>
                      </a:cubicBezTo>
                      <a:cubicBezTo>
                        <a:pt x="3859144" y="2376940"/>
                        <a:pt x="3810366" y="2397144"/>
                        <a:pt x="3759505" y="2397144"/>
                      </a:cubicBezTo>
                      <a:lnTo>
                        <a:pt x="0" y="2397144"/>
                      </a:lnTo>
                      <a:close/>
                    </a:path>
                  </a:pathLst>
                </a:custGeom>
                <a:solidFill>
                  <a:srgbClr val="6CE5E8"/>
                </a:solidFill>
              </p:spPr>
            </p:sp>
            <p:sp>
              <p:nvSpPr>
                <p:cNvPr id="21" name="Freeform 21"/>
                <p:cNvSpPr/>
                <p:nvPr/>
              </p:nvSpPr>
              <p:spPr>
                <a:xfrm>
                  <a:off x="0" y="2796668"/>
                  <a:ext cx="0" cy="2397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23971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397144"/>
                      </a:lnTo>
                      <a:lnTo>
                        <a:pt x="0" y="2397144"/>
                      </a:lnTo>
                      <a:close/>
                    </a:path>
                  </a:pathLst>
                </a:custGeom>
                <a:solidFill>
                  <a:srgbClr val="6CE5E8"/>
                </a:solidFill>
              </p:spPr>
            </p:sp>
            <p:sp>
              <p:nvSpPr>
                <p:cNvPr id="22" name="Freeform 22"/>
                <p:cNvSpPr/>
                <p:nvPr/>
              </p:nvSpPr>
              <p:spPr>
                <a:xfrm>
                  <a:off x="0" y="5593336"/>
                  <a:ext cx="0" cy="2397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239714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397145"/>
                      </a:lnTo>
                      <a:lnTo>
                        <a:pt x="0" y="2397145"/>
                      </a:lnTo>
                      <a:close/>
                    </a:path>
                  </a:pathLst>
                </a:custGeom>
                <a:solidFill>
                  <a:srgbClr val="6CE5E8"/>
                </a:solidFill>
              </p:spPr>
            </p:sp>
          </p:grpSp>
        </p:grpSp>
        <p:sp>
          <p:nvSpPr>
            <p:cNvPr id="24" name="TextBox 24"/>
            <p:cNvSpPr txBox="1"/>
            <p:nvPr/>
          </p:nvSpPr>
          <p:spPr>
            <a:xfrm>
              <a:off x="7642812" y="2817027"/>
              <a:ext cx="2355175" cy="353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Evolventa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42812" y="4729969"/>
              <a:ext cx="2355175" cy="353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Evolventa"/>
                <a:ea typeface="+mn-ea"/>
                <a:cs typeface="+mn-cs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89977" y="753559"/>
            <a:ext cx="1120140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4B82"/>
                </a:solidFill>
                <a:effectLst/>
                <a:uLnTx/>
                <a:uFillTx/>
                <a:latin typeface="Evolventa Bold"/>
                <a:ea typeface="+mn-ea"/>
                <a:cs typeface="+mn-cs"/>
              </a:rPr>
              <a:t>Современные направления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2B4B82"/>
              </a:solidFill>
              <a:effectLst/>
              <a:uLnTx/>
              <a:uFillTx/>
              <a:latin typeface="Evolventa Bold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62406" y="5543129"/>
            <a:ext cx="43863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400" dirty="0" smtClean="0">
                <a:latin typeface="Evolventa Bold"/>
              </a:rPr>
              <a:t>Издательское дело</a:t>
            </a:r>
            <a:endParaRPr lang="ru-RU" dirty="0"/>
          </a:p>
        </p:txBody>
      </p:sp>
      <p:pic>
        <p:nvPicPr>
          <p:cNvPr id="11266" name="Picture 2" descr="http://cdn.onlinewebfonts.com/svg/download_245163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313" y="2125104"/>
            <a:ext cx="1157157" cy="115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cdn.onlinewebfonts.com/svg/download_24516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501" y="3871678"/>
            <a:ext cx="1157157" cy="115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cdn.onlinewebfonts.com/svg/download_245163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37" y="5634129"/>
            <a:ext cx="1157157" cy="115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cdn.onlinewebfonts.com/svg/download_245163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359" y="7414806"/>
            <a:ext cx="1157157" cy="115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11896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342900"/>
            <a:ext cx="11271052" cy="1241534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rgbClr val="0070C0"/>
                </a:solidFill>
              </a:rPr>
              <a:t>Этапы Наставничества</a:t>
            </a:r>
            <a:endParaRPr lang="ru-RU" sz="8000" b="1" dirty="0">
              <a:solidFill>
                <a:srgbClr val="0070C0"/>
              </a:solidFill>
            </a:endParaRPr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10972800" y="9691688"/>
            <a:ext cx="2628900" cy="481013"/>
          </a:xfrm>
        </p:spPr>
        <p:txBody>
          <a:bodyPr/>
          <a:lstStyle/>
          <a:p>
            <a:r>
              <a:rPr lang="en-US" altLang="ru-RU" smtClean="0"/>
              <a:t>www.themegallery.com</a:t>
            </a:r>
            <a:endParaRPr lang="en-US" altLang="ru-RU"/>
          </a:p>
        </p:txBody>
      </p:sp>
      <p:grpSp>
        <p:nvGrpSpPr>
          <p:cNvPr id="13" name="Group 8"/>
          <p:cNvGrpSpPr/>
          <p:nvPr/>
        </p:nvGrpSpPr>
        <p:grpSpPr>
          <a:xfrm>
            <a:off x="1692721" y="1589877"/>
            <a:ext cx="5334000" cy="2055207"/>
            <a:chOff x="-1390833" y="613500"/>
            <a:chExt cx="5280660" cy="5486400"/>
          </a:xfrm>
        </p:grpSpPr>
        <p:pic>
          <p:nvPicPr>
            <p:cNvPr id="14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1390833" y="613500"/>
              <a:ext cx="5280660" cy="5486400"/>
            </a:xfrm>
            <a:prstGeom prst="rect">
              <a:avLst/>
            </a:prstGeom>
          </p:spPr>
        </p:pic>
        <p:sp>
          <p:nvSpPr>
            <p:cNvPr id="15" name="TextBox 10"/>
            <p:cNvSpPr txBox="1"/>
            <p:nvPr/>
          </p:nvSpPr>
          <p:spPr>
            <a:xfrm>
              <a:off x="-1195416" y="2496398"/>
              <a:ext cx="4813776" cy="2875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ru-RU" sz="2999" dirty="0" smtClean="0">
                  <a:solidFill>
                    <a:srgbClr val="355377"/>
                  </a:solidFill>
                  <a:latin typeface="Evolventa Bold"/>
                </a:rPr>
                <a:t>1. Планирование </a:t>
              </a:r>
              <a:r>
                <a:rPr lang="ru-RU" sz="2999" dirty="0">
                  <a:solidFill>
                    <a:srgbClr val="355377"/>
                  </a:solidFill>
                  <a:latin typeface="Evolventa Bold"/>
                </a:rPr>
                <a:t>и внедрение</a:t>
              </a:r>
              <a:endParaRPr lang="en-US" sz="2999" dirty="0">
                <a:solidFill>
                  <a:srgbClr val="355377"/>
                </a:solidFill>
                <a:latin typeface="Evolventa Bold"/>
              </a:endParaRPr>
            </a:p>
          </p:txBody>
        </p:sp>
      </p:grpSp>
      <p:pic>
        <p:nvPicPr>
          <p:cNvPr id="1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924800" y="1602726"/>
            <a:ext cx="5334000" cy="204235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8193086" y="2341007"/>
            <a:ext cx="445102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4199"/>
              </a:lnSpc>
            </a:pPr>
            <a:r>
              <a:rPr lang="ru-RU" sz="2999" dirty="0" smtClean="0">
                <a:solidFill>
                  <a:srgbClr val="355377"/>
                </a:solidFill>
                <a:latin typeface="Evolventa Bold"/>
              </a:rPr>
              <a:t>2. Отбор </a:t>
            </a:r>
            <a:r>
              <a:rPr lang="ru-RU" sz="2999" dirty="0">
                <a:solidFill>
                  <a:srgbClr val="355377"/>
                </a:solidFill>
                <a:latin typeface="Evolventa Bold"/>
              </a:rPr>
              <a:t>наставников</a:t>
            </a:r>
            <a:endParaRPr lang="en-US" sz="2999" dirty="0">
              <a:solidFill>
                <a:srgbClr val="355377"/>
              </a:solidFill>
              <a:latin typeface="Evolventa Bold"/>
            </a:endParaRPr>
          </a:p>
        </p:txBody>
      </p:sp>
      <p:pic>
        <p:nvPicPr>
          <p:cNvPr id="2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37416" y="4578782"/>
            <a:ext cx="5334000" cy="204235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788135" y="5293364"/>
            <a:ext cx="2939203" cy="1104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4199"/>
              </a:lnSpc>
            </a:pPr>
            <a:r>
              <a:rPr lang="ru-RU" sz="2999" dirty="0" smtClean="0">
                <a:solidFill>
                  <a:srgbClr val="355377"/>
                </a:solidFill>
                <a:latin typeface="Evolventa Bold"/>
              </a:rPr>
              <a:t>3. Подготовка </a:t>
            </a:r>
          </a:p>
          <a:p>
            <a:pPr lvl="0" algn="ctr">
              <a:lnSpc>
                <a:spcPts val="4199"/>
              </a:lnSpc>
            </a:pPr>
            <a:r>
              <a:rPr lang="ru-RU" sz="2999" dirty="0" smtClean="0">
                <a:solidFill>
                  <a:srgbClr val="355377"/>
                </a:solidFill>
                <a:latin typeface="Evolventa Bold"/>
              </a:rPr>
              <a:t>наставников</a:t>
            </a:r>
            <a:endParaRPr lang="en-US" sz="2999" dirty="0">
              <a:solidFill>
                <a:srgbClr val="355377"/>
              </a:solidFill>
              <a:latin typeface="Evolventa Bold"/>
            </a:endParaRPr>
          </a:p>
        </p:txBody>
      </p:sp>
      <p:pic>
        <p:nvPicPr>
          <p:cNvPr id="2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924800" y="4330718"/>
            <a:ext cx="5334000" cy="2042358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9309589" y="5068999"/>
            <a:ext cx="2564421" cy="565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4199"/>
              </a:lnSpc>
            </a:pPr>
            <a:r>
              <a:rPr lang="ru-RU" sz="2999" dirty="0" smtClean="0">
                <a:solidFill>
                  <a:srgbClr val="355377"/>
                </a:solidFill>
                <a:latin typeface="Evolventa Bold"/>
              </a:rPr>
              <a:t>4. Обучение</a:t>
            </a:r>
            <a:endParaRPr lang="en-US" sz="2999" dirty="0">
              <a:solidFill>
                <a:srgbClr val="355377"/>
              </a:solidFill>
              <a:latin typeface="Evolventa Bold"/>
            </a:endParaRPr>
          </a:p>
        </p:txBody>
      </p:sp>
      <p:pic>
        <p:nvPicPr>
          <p:cNvPr id="2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924800" y="7025353"/>
            <a:ext cx="5334000" cy="3147347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8040011" y="7805574"/>
            <a:ext cx="5103578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4199"/>
              </a:lnSpc>
            </a:pPr>
            <a:r>
              <a:rPr lang="ru-RU" sz="2999" dirty="0" smtClean="0">
                <a:solidFill>
                  <a:srgbClr val="355377"/>
                </a:solidFill>
                <a:latin typeface="Evolventa Bold"/>
              </a:rPr>
              <a:t>6. Изменения процедуры</a:t>
            </a:r>
          </a:p>
          <a:p>
            <a:pPr lvl="0" algn="ctr">
              <a:lnSpc>
                <a:spcPts val="4199"/>
              </a:lnSpc>
            </a:pPr>
            <a:r>
              <a:rPr lang="ru-RU" sz="2999" dirty="0" smtClean="0">
                <a:solidFill>
                  <a:srgbClr val="355377"/>
                </a:solidFill>
                <a:latin typeface="Evolventa Bold"/>
              </a:rPr>
              <a:t> </a:t>
            </a:r>
            <a:r>
              <a:rPr lang="ru-RU" sz="2999" dirty="0">
                <a:solidFill>
                  <a:srgbClr val="355377"/>
                </a:solidFill>
                <a:latin typeface="Evolventa Bold"/>
              </a:rPr>
              <a:t>наставничества, </a:t>
            </a:r>
            <a:endParaRPr lang="ru-RU" sz="2999" dirty="0" smtClean="0">
              <a:solidFill>
                <a:srgbClr val="355377"/>
              </a:solidFill>
              <a:latin typeface="Evolventa Bold"/>
            </a:endParaRPr>
          </a:p>
          <a:p>
            <a:pPr lvl="0" algn="ctr">
              <a:lnSpc>
                <a:spcPts val="4199"/>
              </a:lnSpc>
            </a:pPr>
            <a:r>
              <a:rPr lang="ru-RU" sz="2999" dirty="0" smtClean="0">
                <a:solidFill>
                  <a:srgbClr val="355377"/>
                </a:solidFill>
                <a:latin typeface="Evolventa Bold"/>
              </a:rPr>
              <a:t>поощрение лучших</a:t>
            </a:r>
          </a:p>
          <a:p>
            <a:pPr lvl="0" algn="ctr">
              <a:lnSpc>
                <a:spcPts val="4199"/>
              </a:lnSpc>
            </a:pPr>
            <a:r>
              <a:rPr lang="ru-RU" sz="2999" dirty="0" smtClean="0">
                <a:solidFill>
                  <a:srgbClr val="355377"/>
                </a:solidFill>
                <a:latin typeface="Evolventa Bold"/>
              </a:rPr>
              <a:t> </a:t>
            </a:r>
            <a:r>
              <a:rPr lang="ru-RU" sz="2999" dirty="0">
                <a:solidFill>
                  <a:srgbClr val="355377"/>
                </a:solidFill>
                <a:latin typeface="Evolventa Bold"/>
              </a:rPr>
              <a:t>наставников</a:t>
            </a:r>
            <a:endParaRPr lang="en-US" sz="2999" dirty="0">
              <a:solidFill>
                <a:srgbClr val="355377"/>
              </a:solidFill>
              <a:latin typeface="Evolventa Bold"/>
            </a:endParaRPr>
          </a:p>
        </p:txBody>
      </p:sp>
      <p:pic>
        <p:nvPicPr>
          <p:cNvPr id="3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48302" y="7195542"/>
            <a:ext cx="5334000" cy="2042358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2176573" y="7961816"/>
            <a:ext cx="432971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4199"/>
              </a:lnSpc>
            </a:pPr>
            <a:r>
              <a:rPr lang="ru-RU" sz="2999" dirty="0" smtClean="0">
                <a:solidFill>
                  <a:srgbClr val="355377"/>
                </a:solidFill>
                <a:latin typeface="Evolventa Bold"/>
              </a:rPr>
              <a:t>5. Оценка </a:t>
            </a:r>
            <a:r>
              <a:rPr lang="ru-RU" sz="2999" dirty="0">
                <a:solidFill>
                  <a:srgbClr val="355377"/>
                </a:solidFill>
                <a:latin typeface="Evolventa Bold"/>
              </a:rPr>
              <a:t>результата</a:t>
            </a:r>
            <a:endParaRPr lang="en-US" sz="2999" dirty="0">
              <a:solidFill>
                <a:srgbClr val="355377"/>
              </a:solidFill>
              <a:latin typeface="Evolventa Bold"/>
            </a:endParaRPr>
          </a:p>
        </p:txBody>
      </p:sp>
      <p:pic>
        <p:nvPicPr>
          <p:cNvPr id="32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982302" y="2444576"/>
            <a:ext cx="1055013" cy="513000"/>
          </a:xfrm>
          <a:prstGeom prst="rect">
            <a:avLst/>
          </a:prstGeom>
        </p:spPr>
      </p:pic>
      <p:pic>
        <p:nvPicPr>
          <p:cNvPr id="33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000595" y="4949298"/>
            <a:ext cx="1055013" cy="513000"/>
          </a:xfrm>
          <a:prstGeom prst="rect">
            <a:avLst/>
          </a:prstGeom>
        </p:spPr>
      </p:pic>
      <p:pic>
        <p:nvPicPr>
          <p:cNvPr id="34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921275" y="8364798"/>
            <a:ext cx="1055013" cy="5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6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342900"/>
            <a:ext cx="11271052" cy="1241534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>
                <a:solidFill>
                  <a:srgbClr val="0070C0"/>
                </a:solidFill>
              </a:rPr>
              <a:t>Наставничество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5662" y="2160394"/>
            <a:ext cx="11166928" cy="383101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4000" b="1" dirty="0"/>
              <a:t>форма участия опытных профессионалов в подготовке и воспитании молодежи по соответствующей </a:t>
            </a:r>
            <a:r>
              <a:rPr lang="ru-RU" sz="4000" b="1" dirty="0" smtClean="0"/>
              <a:t>профессии </a:t>
            </a:r>
            <a:endParaRPr lang="ru-RU" sz="4000" b="1" dirty="0"/>
          </a:p>
          <a:p>
            <a:pPr marL="0" indent="0"/>
            <a:r>
              <a:rPr lang="ru-RU" sz="3600" b="1" dirty="0"/>
              <a:t>Суть наставничества </a:t>
            </a:r>
            <a:r>
              <a:rPr lang="ru-RU" sz="3600" dirty="0"/>
              <a:t>– передача богатого личного опыта профессиональной деятельности молодому человеку, в ускорении его адаптации к профессиональной деятельности, оказание помощи и поддержки.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5991413"/>
            <a:ext cx="7116627" cy="33785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10972800" y="9691688"/>
            <a:ext cx="2628900" cy="481013"/>
          </a:xfrm>
        </p:spPr>
        <p:txBody>
          <a:bodyPr/>
          <a:lstStyle/>
          <a:p>
            <a:r>
              <a:rPr lang="en-US" altLang="ru-RU" smtClean="0"/>
              <a:t>www.themegallery.com</a:t>
            </a:r>
            <a:endParaRPr lang="en-US" alt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9417286"/>
            <a:ext cx="13716000" cy="675000"/>
          </a:xfrm>
          <a:prstGeom prst="rect">
            <a:avLst/>
          </a:prstGeom>
          <a:solidFill>
            <a:srgbClr val="4F6AB3"/>
          </a:solidFill>
          <a:ln>
            <a:solidFill>
              <a:srgbClr val="4F6A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7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86041" y="9439445"/>
            <a:ext cx="1055013" cy="513000"/>
          </a:xfrm>
          <a:prstGeom prst="rect">
            <a:avLst/>
          </a:prstGeom>
        </p:spPr>
      </p:pic>
      <p:pic>
        <p:nvPicPr>
          <p:cNvPr id="8" name="Picture 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32253" y="9543949"/>
            <a:ext cx="1055013" cy="51300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905000" y="9396933"/>
            <a:ext cx="0" cy="675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1681279" y="9381949"/>
            <a:ext cx="0" cy="675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583" b="59583" l="61888" r="82036">
                        <a14:foregroundMark x1="65007" y1="52083" x2="65007" y2="52083"/>
                        <a14:foregroundMark x1="66837" y1="52734" x2="66837" y2="52734"/>
                        <a14:foregroundMark x1="80161" y1="51693" x2="80161" y2="51693"/>
                      </a14:backgroundRemoval>
                    </a14:imgEffect>
                  </a14:imgLayer>
                </a14:imgProps>
              </a:ext>
            </a:extLst>
          </a:blip>
          <a:srcRect l="18665" t="42708" r="-25257" b="38542"/>
          <a:stretch/>
        </p:blipFill>
        <p:spPr>
          <a:xfrm>
            <a:off x="1657350" y="9286099"/>
            <a:ext cx="10401299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3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7520" y="282961"/>
            <a:ext cx="8856984" cy="731045"/>
          </a:xfrm>
        </p:spPr>
        <p:txBody>
          <a:bodyPr/>
          <a:lstStyle/>
          <a:p>
            <a:pPr algn="ctr"/>
            <a:r>
              <a:rPr lang="ru-RU" sz="8100" dirty="0"/>
              <a:t>ФГОС СПО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5556" y="2011153"/>
            <a:ext cx="134404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0000"/>
                </a:solidFill>
                <a:latin typeface="yandex-sans"/>
              </a:rPr>
              <a:t>ОК 5</a:t>
            </a:r>
            <a:r>
              <a:rPr lang="ru-RU" sz="3200" dirty="0">
                <a:solidFill>
                  <a:srgbClr val="000000"/>
                </a:solidFill>
                <a:latin typeface="yandex-sans"/>
              </a:rPr>
              <a:t> – Использовать информационно-коммуникационные технологии совершенствования профессиональной деятельности.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0000"/>
                </a:solidFill>
                <a:latin typeface="Arial" panose="020B0604020202020204" pitchFamily="34" charset="0"/>
              </a:rPr>
              <a:t>ПК 5.1. 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</a:rPr>
              <a:t>Разрабатывать методические материалы на основе примерных с учетом особенностей возраста, группы и отдельных воспитанников.</a:t>
            </a:r>
          </a:p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0000"/>
                </a:solidFill>
                <a:latin typeface="Arial" panose="020B0604020202020204" pitchFamily="34" charset="0"/>
              </a:rPr>
              <a:t>ПК 5.3. 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</a:rPr>
              <a:t>Систематизировать и оценивать педагогический опыт и образовательные технологии в области дошкольного образования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5578019"/>
            <a:ext cx="126094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fontAlgn="base">
              <a:spcBef>
                <a:spcPct val="0"/>
              </a:spcBef>
            </a:pPr>
            <a:r>
              <a:rPr lang="ru-RU" sz="4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Знать и использовать</a:t>
            </a:r>
            <a:r>
              <a:rPr lang="ru-RU" sz="3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: </a:t>
            </a:r>
          </a:p>
          <a:p>
            <a:pPr algn="just" defTabSz="1371600" fontAlgn="base">
              <a:spcBef>
                <a:spcPct val="0"/>
              </a:spcBef>
            </a:pPr>
            <a:r>
              <a:rPr lang="ru-RU" sz="3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- основные технологии создания, редактирования, оформления, сохранения, передачи и поиска информационных объектов различного типа (текстовых, графических, числовых и тому подобных) с помощью современных программных средств;</a:t>
            </a:r>
          </a:p>
          <a:p>
            <a:pPr algn="just" defTabSz="1371600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возможности использования ресурсов сети Интернет для совершенствования профессиональной деятельности. </a:t>
            </a:r>
            <a:endParaRPr lang="ru-RU" sz="3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95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642868207"/>
              </p:ext>
            </p:extLst>
          </p:nvPr>
        </p:nvGraphicFramePr>
        <p:xfrm>
          <a:off x="914400" y="190500"/>
          <a:ext cx="15316200" cy="10096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8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943100"/>
            <a:ext cx="11354378" cy="731045"/>
          </a:xfrm>
        </p:spPr>
        <p:txBody>
          <a:bodyPr/>
          <a:lstStyle/>
          <a:p>
            <a:pPr algn="ctr"/>
            <a:r>
              <a:rPr lang="ru-RU" sz="6600" dirty="0"/>
              <a:t>Видео контент для детей</a:t>
            </a:r>
          </a:p>
        </p:txBody>
      </p:sp>
      <p:pic>
        <p:nvPicPr>
          <p:cNvPr id="47110" name="Picture 6" descr="http://images.myshared.ru/4/241970/slide_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4" t="36050" r="35427" b="5860"/>
          <a:stretch/>
        </p:blipFill>
        <p:spPr bwMode="auto">
          <a:xfrm>
            <a:off x="6781800" y="3744686"/>
            <a:ext cx="6519605" cy="557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im0-tub-ru.yandex.net/i?id=5f0e4be156bab608b211baba0e05a6d0-l&amp;ref=rim&amp;n=13&amp;w=640&amp;h=64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/>
          <a:stretch/>
        </p:blipFill>
        <p:spPr bwMode="auto">
          <a:xfrm>
            <a:off x="228600" y="3771900"/>
            <a:ext cx="6364941" cy="557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67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 3">
      <a:dk1>
        <a:srgbClr val="000000"/>
      </a:dk1>
      <a:lt1>
        <a:srgbClr val="FFFFFF"/>
      </a:lt1>
      <a:dk2>
        <a:srgbClr val="003366"/>
      </a:dk2>
      <a:lt2>
        <a:srgbClr val="C0C0C0"/>
      </a:lt2>
      <a:accent1>
        <a:srgbClr val="229450"/>
      </a:accent1>
      <a:accent2>
        <a:srgbClr val="E3892F"/>
      </a:accent2>
      <a:accent3>
        <a:srgbClr val="FFFFFF"/>
      </a:accent3>
      <a:accent4>
        <a:srgbClr val="000000"/>
      </a:accent4>
      <a:accent5>
        <a:srgbClr val="ABC8B3"/>
      </a:accent5>
      <a:accent6>
        <a:srgbClr val="CE7C2A"/>
      </a:accent6>
      <a:hlink>
        <a:srgbClr val="0099CC"/>
      </a:hlink>
      <a:folHlink>
        <a:srgbClr val="855ADA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64B4DC"/>
        </a:accent1>
        <a:accent2>
          <a:srgbClr val="EA4A46"/>
        </a:accent2>
        <a:accent3>
          <a:srgbClr val="FFFFFF"/>
        </a:accent3>
        <a:accent4>
          <a:srgbClr val="000000"/>
        </a:accent4>
        <a:accent5>
          <a:srgbClr val="B8D6EB"/>
        </a:accent5>
        <a:accent6>
          <a:srgbClr val="D4423F"/>
        </a:accent6>
        <a:hlink>
          <a:srgbClr val="441FCD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480048"/>
        </a:dk2>
        <a:lt2>
          <a:srgbClr val="C0C0C0"/>
        </a:lt2>
        <a:accent1>
          <a:srgbClr val="DE791E"/>
        </a:accent1>
        <a:accent2>
          <a:srgbClr val="38A0DA"/>
        </a:accent2>
        <a:accent3>
          <a:srgbClr val="FFFFFF"/>
        </a:accent3>
        <a:accent4>
          <a:srgbClr val="000000"/>
        </a:accent4>
        <a:accent5>
          <a:srgbClr val="ECBEAB"/>
        </a:accent5>
        <a:accent6>
          <a:srgbClr val="3291C5"/>
        </a:accent6>
        <a:hlink>
          <a:srgbClr val="009999"/>
        </a:hlink>
        <a:folHlink>
          <a:srgbClr val="66A4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229450"/>
        </a:accent1>
        <a:accent2>
          <a:srgbClr val="E3892F"/>
        </a:accent2>
        <a:accent3>
          <a:srgbClr val="FFFFFF"/>
        </a:accent3>
        <a:accent4>
          <a:srgbClr val="000000"/>
        </a:accent4>
        <a:accent5>
          <a:srgbClr val="ABC8B3"/>
        </a:accent5>
        <a:accent6>
          <a:srgbClr val="CE7C2A"/>
        </a:accent6>
        <a:hlink>
          <a:srgbClr val="0099CC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Паралла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558</Words>
  <Application>Microsoft Office PowerPoint</Application>
  <PresentationFormat>Произвольный</PresentationFormat>
  <Paragraphs>131</Paragraphs>
  <Slides>29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1" baseType="lpstr">
      <vt:lpstr>Times New Roman</vt:lpstr>
      <vt:lpstr>Evolventa Bold</vt:lpstr>
      <vt:lpstr>Corbel</vt:lpstr>
      <vt:lpstr>Evolventa</vt:lpstr>
      <vt:lpstr>Arial</vt:lpstr>
      <vt:lpstr>Calibri</vt:lpstr>
      <vt:lpstr>yandex-sans</vt:lpstr>
      <vt:lpstr>Wingdings</vt:lpstr>
      <vt:lpstr>Office Theme</vt:lpstr>
      <vt:lpstr>Тема Office</vt:lpstr>
      <vt:lpstr>Параллакс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Наставничества</vt:lpstr>
      <vt:lpstr>Наставничество</vt:lpstr>
      <vt:lpstr>ФГОС СПО </vt:lpstr>
      <vt:lpstr>Презентация PowerPoint</vt:lpstr>
      <vt:lpstr>Видео контент для детей</vt:lpstr>
      <vt:lpstr>Сайты педагогов</vt:lpstr>
      <vt:lpstr>     LearningApps   Один из самых популярных сервисов для создания интерактивных обучающих упражнений, викторин, тестов </vt:lpstr>
      <vt:lpstr>    26 видов упражнений  </vt:lpstr>
      <vt:lpstr>Сайты для оформления</vt:lpstr>
      <vt:lpstr>Виртуальное общение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Актуальность</dc:title>
  <dc:creator>Карина Молодых</dc:creator>
  <cp:lastModifiedBy>Татьяна Гусева</cp:lastModifiedBy>
  <cp:revision>102</cp:revision>
  <dcterms:created xsi:type="dcterms:W3CDTF">2006-08-16T00:00:00Z</dcterms:created>
  <dcterms:modified xsi:type="dcterms:W3CDTF">2021-09-27T20:21:57Z</dcterms:modified>
  <dc:identifier>DAEqQilZ_bI</dc:identifier>
</cp:coreProperties>
</file>