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8" r:id="rId3"/>
    <p:sldId id="259" r:id="rId4"/>
    <p:sldId id="261" r:id="rId5"/>
    <p:sldId id="265" r:id="rId6"/>
    <p:sldId id="260" r:id="rId7"/>
    <p:sldId id="262" r:id="rId8"/>
    <p:sldId id="263" r:id="rId9"/>
    <p:sldId id="266" r:id="rId10"/>
    <p:sldId id="267" r:id="rId11"/>
    <p:sldId id="272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766BC9-7702-4691-8247-A78A02BE3754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8222EF8-71CE-4F3E-B2ED-7845DB5D1212}">
      <dgm:prSet phldrT="[Текст]"/>
      <dgm:spPr/>
      <dgm:t>
        <a:bodyPr/>
        <a:lstStyle/>
        <a:p>
          <a:pPr rtl="0"/>
          <a:r>
            <a:rPr lang="ru-RU" dirty="0" smtClean="0"/>
            <a:t>Педагогический кейс</a:t>
          </a:r>
          <a:endParaRPr lang="ru-RU" dirty="0"/>
        </a:p>
      </dgm:t>
    </dgm:pt>
    <dgm:pt modelId="{41CCE3C3-EE85-45C8-A978-83219A8D6AAF}" type="parTrans" cxnId="{1879F326-17B3-4DA4-8C26-968894CC37D8}">
      <dgm:prSet/>
      <dgm:spPr/>
      <dgm:t>
        <a:bodyPr/>
        <a:lstStyle/>
        <a:p>
          <a:endParaRPr lang="ru-RU"/>
        </a:p>
      </dgm:t>
    </dgm:pt>
    <dgm:pt modelId="{77D4280A-49B9-4151-8BA8-5C0A72225C42}" type="sibTrans" cxnId="{1879F326-17B3-4DA4-8C26-968894CC37D8}">
      <dgm:prSet/>
      <dgm:spPr/>
      <dgm:t>
        <a:bodyPr/>
        <a:lstStyle/>
        <a:p>
          <a:endParaRPr lang="ru-RU"/>
        </a:p>
      </dgm:t>
    </dgm:pt>
    <dgm:pt modelId="{0EA7AD5C-606B-4F22-A94B-56E1DAE5CF1B}">
      <dgm:prSet phldrT="[Текст]" custT="1"/>
      <dgm:spPr/>
      <dgm:t>
        <a:bodyPr/>
        <a:lstStyle/>
        <a:p>
          <a:pPr rtl="0"/>
          <a:r>
            <a:rPr lang="ru-RU" sz="1800" dirty="0" smtClean="0"/>
            <a:t>Балинтовская группа</a:t>
          </a:r>
          <a:endParaRPr lang="ru-RU" sz="1800" dirty="0"/>
        </a:p>
      </dgm:t>
    </dgm:pt>
    <dgm:pt modelId="{CA4B40D2-ECE2-4508-9FFC-181E8289F6EB}" type="parTrans" cxnId="{CBD391D5-FFCD-4885-8893-60FEA5508100}">
      <dgm:prSet/>
      <dgm:spPr/>
      <dgm:t>
        <a:bodyPr/>
        <a:lstStyle/>
        <a:p>
          <a:endParaRPr lang="ru-RU"/>
        </a:p>
      </dgm:t>
    </dgm:pt>
    <dgm:pt modelId="{54ACAE0E-575C-4872-B7B0-138B529C8EDB}" type="sibTrans" cxnId="{CBD391D5-FFCD-4885-8893-60FEA5508100}">
      <dgm:prSet/>
      <dgm:spPr/>
      <dgm:t>
        <a:bodyPr/>
        <a:lstStyle/>
        <a:p>
          <a:endParaRPr lang="ru-RU"/>
        </a:p>
      </dgm:t>
    </dgm:pt>
    <dgm:pt modelId="{C4970ACC-B52C-4111-9EAF-B555A5188070}">
      <dgm:prSet phldrT="[Текст]"/>
      <dgm:spPr/>
      <dgm:t>
        <a:bodyPr/>
        <a:lstStyle/>
        <a:p>
          <a:pPr rtl="0"/>
          <a:r>
            <a:rPr lang="ru-RU" smtClean="0"/>
            <a:t>Кейс </a:t>
          </a:r>
          <a:r>
            <a:rPr lang="ru-RU" dirty="0" smtClean="0"/>
            <a:t>родителя</a:t>
          </a:r>
          <a:endParaRPr lang="ru-RU" dirty="0"/>
        </a:p>
      </dgm:t>
    </dgm:pt>
    <dgm:pt modelId="{ED24E66E-1C62-44E5-B68A-669B51E6002F}" type="parTrans" cxnId="{777E0FA8-34A7-47BA-99FB-E9ADEBF8050C}">
      <dgm:prSet/>
      <dgm:spPr/>
      <dgm:t>
        <a:bodyPr/>
        <a:lstStyle/>
        <a:p>
          <a:endParaRPr lang="ru-RU"/>
        </a:p>
      </dgm:t>
    </dgm:pt>
    <dgm:pt modelId="{A256237B-DC17-4F31-BAFE-092030B1A945}" type="sibTrans" cxnId="{777E0FA8-34A7-47BA-99FB-E9ADEBF8050C}">
      <dgm:prSet/>
      <dgm:spPr/>
      <dgm:t>
        <a:bodyPr/>
        <a:lstStyle/>
        <a:p>
          <a:endParaRPr lang="ru-RU"/>
        </a:p>
      </dgm:t>
    </dgm:pt>
    <dgm:pt modelId="{54FD5839-84FB-49D5-BD3C-F88CE12DDA4C}">
      <dgm:prSet phldrT="[Текст]"/>
      <dgm:spPr/>
      <dgm:t>
        <a:bodyPr/>
        <a:lstStyle/>
        <a:p>
          <a:pPr rtl="0">
            <a:spcAft>
              <a:spcPts val="0"/>
            </a:spcAft>
          </a:pPr>
          <a:r>
            <a:rPr lang="ru-RU" dirty="0" smtClean="0"/>
            <a:t>Образовательный кейс </a:t>
          </a:r>
        </a:p>
        <a:p>
          <a:pPr rtl="0">
            <a:spcAft>
              <a:spcPts val="0"/>
            </a:spcAft>
          </a:pPr>
          <a:r>
            <a:rPr lang="ru-RU" dirty="0" smtClean="0"/>
            <a:t>детского сада</a:t>
          </a:r>
          <a:endParaRPr lang="ru-RU" dirty="0"/>
        </a:p>
      </dgm:t>
    </dgm:pt>
    <dgm:pt modelId="{CCD9E30E-9209-4BAA-A650-ABE20455B371}" type="parTrans" cxnId="{502ED8AC-0861-4C63-B95C-BDD3DE7D7BF3}">
      <dgm:prSet/>
      <dgm:spPr/>
      <dgm:t>
        <a:bodyPr/>
        <a:lstStyle/>
        <a:p>
          <a:endParaRPr lang="ru-RU"/>
        </a:p>
      </dgm:t>
    </dgm:pt>
    <dgm:pt modelId="{A2DE14E9-4E85-4878-AB7A-4BAE077337D0}" type="sibTrans" cxnId="{502ED8AC-0861-4C63-B95C-BDD3DE7D7BF3}">
      <dgm:prSet/>
      <dgm:spPr/>
      <dgm:t>
        <a:bodyPr/>
        <a:lstStyle/>
        <a:p>
          <a:endParaRPr lang="ru-RU"/>
        </a:p>
      </dgm:t>
    </dgm:pt>
    <dgm:pt modelId="{19819F8A-BC0C-4B0B-AD3A-D7285A600E4A}">
      <dgm:prSet custT="1"/>
      <dgm:spPr/>
      <dgm:t>
        <a:bodyPr/>
        <a:lstStyle/>
        <a:p>
          <a:pPr rtl="0"/>
          <a:r>
            <a:rPr lang="ru-RU" sz="1800" dirty="0" smtClean="0"/>
            <a:t>Развитие на рабочем месте (семинары и тренинги)</a:t>
          </a:r>
          <a:endParaRPr lang="ru-RU" sz="1800" dirty="0"/>
        </a:p>
      </dgm:t>
    </dgm:pt>
    <dgm:pt modelId="{C77F57DD-4027-4FF8-A608-0585050F5A2B}" type="parTrans" cxnId="{BEEFAB23-0EB4-42B3-A5B4-8D0562D9C1C9}">
      <dgm:prSet/>
      <dgm:spPr/>
      <dgm:t>
        <a:bodyPr/>
        <a:lstStyle/>
        <a:p>
          <a:endParaRPr lang="ru-RU"/>
        </a:p>
      </dgm:t>
    </dgm:pt>
    <dgm:pt modelId="{7684FE20-1D65-47BD-AEB4-805D2293E098}" type="sibTrans" cxnId="{BEEFAB23-0EB4-42B3-A5B4-8D0562D9C1C9}">
      <dgm:prSet/>
      <dgm:spPr/>
      <dgm:t>
        <a:bodyPr/>
        <a:lstStyle/>
        <a:p>
          <a:endParaRPr lang="ru-RU"/>
        </a:p>
      </dgm:t>
    </dgm:pt>
    <dgm:pt modelId="{B59163F7-0635-41FD-898F-1F734FF87823}">
      <dgm:prSet custT="1"/>
      <dgm:spPr/>
      <dgm:t>
        <a:bodyPr/>
        <a:lstStyle/>
        <a:p>
          <a:pPr rtl="0"/>
          <a:r>
            <a:rPr lang="ru-RU" sz="1800" dirty="0" smtClean="0"/>
            <a:t>Сбор информации</a:t>
          </a:r>
          <a:endParaRPr lang="ru-RU" sz="1800" dirty="0"/>
        </a:p>
      </dgm:t>
    </dgm:pt>
    <dgm:pt modelId="{0FF5232D-DA82-40CF-80CA-1EBD7D09993B}" type="parTrans" cxnId="{255A7B9C-E86A-4C56-9AC5-037228D92634}">
      <dgm:prSet/>
      <dgm:spPr/>
      <dgm:t>
        <a:bodyPr/>
        <a:lstStyle/>
        <a:p>
          <a:endParaRPr lang="ru-RU"/>
        </a:p>
      </dgm:t>
    </dgm:pt>
    <dgm:pt modelId="{10347111-A7D4-45C7-91EE-3A780DE52D09}" type="sibTrans" cxnId="{255A7B9C-E86A-4C56-9AC5-037228D92634}">
      <dgm:prSet/>
      <dgm:spPr/>
      <dgm:t>
        <a:bodyPr/>
        <a:lstStyle/>
        <a:p>
          <a:endParaRPr lang="ru-RU"/>
        </a:p>
      </dgm:t>
    </dgm:pt>
    <dgm:pt modelId="{12107AB8-24A5-487A-BE54-0E06CF8A5253}">
      <dgm:prSet custT="1"/>
      <dgm:spPr/>
      <dgm:t>
        <a:bodyPr/>
        <a:lstStyle/>
        <a:p>
          <a:pPr rtl="0"/>
          <a:r>
            <a:rPr lang="ru-RU" sz="1800" dirty="0" smtClean="0"/>
            <a:t>Опыт работы с родителями структурного подразделения СРП,  клуба «Грамотный родитель»</a:t>
          </a:r>
          <a:endParaRPr lang="ru-RU" sz="1800" dirty="0"/>
        </a:p>
      </dgm:t>
    </dgm:pt>
    <dgm:pt modelId="{BCBF7F12-CDCF-4D1B-81D3-F842A525EEEF}" type="parTrans" cxnId="{27C21DD9-CD09-4A8E-A45D-E6A6BD16CC25}">
      <dgm:prSet/>
      <dgm:spPr/>
      <dgm:t>
        <a:bodyPr/>
        <a:lstStyle/>
        <a:p>
          <a:endParaRPr lang="ru-RU"/>
        </a:p>
      </dgm:t>
    </dgm:pt>
    <dgm:pt modelId="{ED53E616-9C47-44FB-A417-4E31A8274827}" type="sibTrans" cxnId="{27C21DD9-CD09-4A8E-A45D-E6A6BD16CC25}">
      <dgm:prSet/>
      <dgm:spPr/>
      <dgm:t>
        <a:bodyPr/>
        <a:lstStyle/>
        <a:p>
          <a:endParaRPr lang="ru-RU"/>
        </a:p>
      </dgm:t>
    </dgm:pt>
    <dgm:pt modelId="{3868A065-CCE6-41A0-BDEF-C4BE2646B0FC}">
      <dgm:prSet custT="1"/>
      <dgm:spPr/>
      <dgm:t>
        <a:bodyPr/>
        <a:lstStyle/>
        <a:p>
          <a:pPr rtl="0"/>
          <a:r>
            <a:rPr lang="ru-RU" sz="1800" dirty="0" smtClean="0"/>
            <a:t>Совместные зоны активности</a:t>
          </a:r>
          <a:endParaRPr lang="ru-RU" sz="1800" dirty="0"/>
        </a:p>
      </dgm:t>
    </dgm:pt>
    <dgm:pt modelId="{9DD543AB-C6A5-4DBF-8B0F-CCA47B045771}" type="parTrans" cxnId="{75E16E22-D94F-4995-AD43-B935FB233148}">
      <dgm:prSet/>
      <dgm:spPr/>
      <dgm:t>
        <a:bodyPr/>
        <a:lstStyle/>
        <a:p>
          <a:endParaRPr lang="ru-RU"/>
        </a:p>
      </dgm:t>
    </dgm:pt>
    <dgm:pt modelId="{268B53C1-E7E2-4EAE-AED1-49CF823DCDD1}" type="sibTrans" cxnId="{75E16E22-D94F-4995-AD43-B935FB233148}">
      <dgm:prSet/>
      <dgm:spPr/>
      <dgm:t>
        <a:bodyPr/>
        <a:lstStyle/>
        <a:p>
          <a:endParaRPr lang="ru-RU"/>
        </a:p>
      </dgm:t>
    </dgm:pt>
    <dgm:pt modelId="{223C28FC-87DB-457D-BBAC-47D442798E32}">
      <dgm:prSet custT="1"/>
      <dgm:spPr/>
      <dgm:t>
        <a:bodyPr/>
        <a:lstStyle/>
        <a:p>
          <a:pPr rtl="0"/>
          <a:r>
            <a:rPr lang="ru-RU" sz="1800" dirty="0" smtClean="0"/>
            <a:t>Личный контакт, выстраивание отношений в стиле нетворкинг</a:t>
          </a:r>
          <a:endParaRPr lang="ru-RU" sz="1800" dirty="0"/>
        </a:p>
      </dgm:t>
    </dgm:pt>
    <dgm:pt modelId="{3E3F578A-999A-4171-8AF4-D39D77840DC2}" type="parTrans" cxnId="{4D82E318-8091-4FE5-8BD9-B33C148C0192}">
      <dgm:prSet/>
      <dgm:spPr/>
      <dgm:t>
        <a:bodyPr/>
        <a:lstStyle/>
        <a:p>
          <a:endParaRPr lang="ru-RU"/>
        </a:p>
      </dgm:t>
    </dgm:pt>
    <dgm:pt modelId="{6988871B-CCA1-4F1A-9DCB-242823BAC67D}" type="sibTrans" cxnId="{4D82E318-8091-4FE5-8BD9-B33C148C0192}">
      <dgm:prSet/>
      <dgm:spPr/>
      <dgm:t>
        <a:bodyPr/>
        <a:lstStyle/>
        <a:p>
          <a:endParaRPr lang="ru-RU"/>
        </a:p>
      </dgm:t>
    </dgm:pt>
    <dgm:pt modelId="{2F4CA780-7544-4C08-BD16-4A38FBC46A17}" type="pres">
      <dgm:prSet presAssocID="{50766BC9-7702-4691-8247-A78A02BE375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BC8CE05-3773-4820-96C5-3CA2F5893207}" type="pres">
      <dgm:prSet presAssocID="{68222EF8-71CE-4F3E-B2ED-7845DB5D1212}" presName="root" presStyleCnt="0"/>
      <dgm:spPr/>
    </dgm:pt>
    <dgm:pt modelId="{B4FA1B13-11AB-45AE-B9E5-DE9FE6021F7E}" type="pres">
      <dgm:prSet presAssocID="{68222EF8-71CE-4F3E-B2ED-7845DB5D1212}" presName="rootComposite" presStyleCnt="0"/>
      <dgm:spPr/>
    </dgm:pt>
    <dgm:pt modelId="{BEA89635-DE52-4F29-9274-40933F846982}" type="pres">
      <dgm:prSet presAssocID="{68222EF8-71CE-4F3E-B2ED-7845DB5D1212}" presName="rootText" presStyleLbl="node1" presStyleIdx="0" presStyleCnt="3"/>
      <dgm:spPr/>
      <dgm:t>
        <a:bodyPr/>
        <a:lstStyle/>
        <a:p>
          <a:endParaRPr lang="ru-RU"/>
        </a:p>
      </dgm:t>
    </dgm:pt>
    <dgm:pt modelId="{42005947-D89A-4DBC-98AE-DB0C27F39762}" type="pres">
      <dgm:prSet presAssocID="{68222EF8-71CE-4F3E-B2ED-7845DB5D1212}" presName="rootConnector" presStyleLbl="node1" presStyleIdx="0" presStyleCnt="3"/>
      <dgm:spPr/>
      <dgm:t>
        <a:bodyPr/>
        <a:lstStyle/>
        <a:p>
          <a:endParaRPr lang="ru-RU"/>
        </a:p>
      </dgm:t>
    </dgm:pt>
    <dgm:pt modelId="{876A4679-A45A-4CD8-98AA-2581AF6A1BB6}" type="pres">
      <dgm:prSet presAssocID="{68222EF8-71CE-4F3E-B2ED-7845DB5D1212}" presName="childShape" presStyleCnt="0"/>
      <dgm:spPr/>
    </dgm:pt>
    <dgm:pt modelId="{60CB44FA-63FB-47B1-9B12-443A271B4C3D}" type="pres">
      <dgm:prSet presAssocID="{CA4B40D2-ECE2-4508-9FFC-181E8289F6EB}" presName="Name13" presStyleLbl="parChTrans1D2" presStyleIdx="0" presStyleCnt="6"/>
      <dgm:spPr/>
      <dgm:t>
        <a:bodyPr/>
        <a:lstStyle/>
        <a:p>
          <a:endParaRPr lang="ru-RU"/>
        </a:p>
      </dgm:t>
    </dgm:pt>
    <dgm:pt modelId="{8C5E7131-1EEB-4E6F-8719-8EC246E13E5B}" type="pres">
      <dgm:prSet presAssocID="{0EA7AD5C-606B-4F22-A94B-56E1DAE5CF1B}" presName="childTex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F973D0-ED8D-4E82-B862-BA35EAFC2317}" type="pres">
      <dgm:prSet presAssocID="{C77F57DD-4027-4FF8-A608-0585050F5A2B}" presName="Name13" presStyleLbl="parChTrans1D2" presStyleIdx="1" presStyleCnt="6"/>
      <dgm:spPr/>
      <dgm:t>
        <a:bodyPr/>
        <a:lstStyle/>
        <a:p>
          <a:endParaRPr lang="ru-RU"/>
        </a:p>
      </dgm:t>
    </dgm:pt>
    <dgm:pt modelId="{BA71B9EC-BEF6-4178-9CE6-FF590DB110C8}" type="pres">
      <dgm:prSet presAssocID="{19819F8A-BC0C-4B0B-AD3A-D7285A600E4A}" presName="childTex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5A7BD7-91C2-487A-80F3-42C8FEDE5B1D}" type="pres">
      <dgm:prSet presAssocID="{C4970ACC-B52C-4111-9EAF-B555A5188070}" presName="root" presStyleCnt="0"/>
      <dgm:spPr/>
    </dgm:pt>
    <dgm:pt modelId="{8C3823FC-9F18-4D8E-BF51-4671E25EB2B4}" type="pres">
      <dgm:prSet presAssocID="{C4970ACC-B52C-4111-9EAF-B555A5188070}" presName="rootComposite" presStyleCnt="0"/>
      <dgm:spPr/>
    </dgm:pt>
    <dgm:pt modelId="{5FE193F5-1C93-41E8-BBB1-7CCE3EC176D3}" type="pres">
      <dgm:prSet presAssocID="{C4970ACC-B52C-4111-9EAF-B555A5188070}" presName="rootText" presStyleLbl="node1" presStyleIdx="1" presStyleCnt="3"/>
      <dgm:spPr/>
      <dgm:t>
        <a:bodyPr/>
        <a:lstStyle/>
        <a:p>
          <a:endParaRPr lang="ru-RU"/>
        </a:p>
      </dgm:t>
    </dgm:pt>
    <dgm:pt modelId="{541C81EC-0CE3-442C-9F42-ED2D9C711646}" type="pres">
      <dgm:prSet presAssocID="{C4970ACC-B52C-4111-9EAF-B555A5188070}" presName="rootConnector" presStyleLbl="node1" presStyleIdx="1" presStyleCnt="3"/>
      <dgm:spPr/>
      <dgm:t>
        <a:bodyPr/>
        <a:lstStyle/>
        <a:p>
          <a:endParaRPr lang="ru-RU"/>
        </a:p>
      </dgm:t>
    </dgm:pt>
    <dgm:pt modelId="{9B2368B7-6EE5-4169-8F7D-F6C43D7AAE1D}" type="pres">
      <dgm:prSet presAssocID="{C4970ACC-B52C-4111-9EAF-B555A5188070}" presName="childShape" presStyleCnt="0"/>
      <dgm:spPr/>
    </dgm:pt>
    <dgm:pt modelId="{3A310B6B-8D9E-4A43-9CE7-247AEA54BA61}" type="pres">
      <dgm:prSet presAssocID="{0FF5232D-DA82-40CF-80CA-1EBD7D09993B}" presName="Name13" presStyleLbl="parChTrans1D2" presStyleIdx="2" presStyleCnt="6"/>
      <dgm:spPr/>
      <dgm:t>
        <a:bodyPr/>
        <a:lstStyle/>
        <a:p>
          <a:endParaRPr lang="ru-RU"/>
        </a:p>
      </dgm:t>
    </dgm:pt>
    <dgm:pt modelId="{BA03AAC4-9E73-4F20-866D-634007D6E6F5}" type="pres">
      <dgm:prSet presAssocID="{B59163F7-0635-41FD-898F-1F734FF87823}" presName="childTex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9C5AD-D8CC-4967-BAC9-B2439E264ACB}" type="pres">
      <dgm:prSet presAssocID="{3E3F578A-999A-4171-8AF4-D39D77840DC2}" presName="Name13" presStyleLbl="parChTrans1D2" presStyleIdx="3" presStyleCnt="6"/>
      <dgm:spPr/>
      <dgm:t>
        <a:bodyPr/>
        <a:lstStyle/>
        <a:p>
          <a:endParaRPr lang="ru-RU"/>
        </a:p>
      </dgm:t>
    </dgm:pt>
    <dgm:pt modelId="{EDE8AE16-0597-4B5E-9859-D274BB6DF276}" type="pres">
      <dgm:prSet presAssocID="{223C28FC-87DB-457D-BBAC-47D442798E32}" presName="childText" presStyleLbl="bgAcc1" presStyleIdx="3" presStyleCnt="6" custScaleY="1807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392E6-C28E-454D-8B58-2354B6C8A340}" type="pres">
      <dgm:prSet presAssocID="{54FD5839-84FB-49D5-BD3C-F88CE12DDA4C}" presName="root" presStyleCnt="0"/>
      <dgm:spPr/>
    </dgm:pt>
    <dgm:pt modelId="{BE5EB74E-08F8-4678-9651-BE7BE2558AFA}" type="pres">
      <dgm:prSet presAssocID="{54FD5839-84FB-49D5-BD3C-F88CE12DDA4C}" presName="rootComposite" presStyleCnt="0"/>
      <dgm:spPr/>
    </dgm:pt>
    <dgm:pt modelId="{5EF0DBF9-B84F-4439-84E8-DDE58616FA4D}" type="pres">
      <dgm:prSet presAssocID="{54FD5839-84FB-49D5-BD3C-F88CE12DDA4C}" presName="rootText" presStyleLbl="node1" presStyleIdx="2" presStyleCnt="3"/>
      <dgm:spPr/>
      <dgm:t>
        <a:bodyPr/>
        <a:lstStyle/>
        <a:p>
          <a:endParaRPr lang="ru-RU"/>
        </a:p>
      </dgm:t>
    </dgm:pt>
    <dgm:pt modelId="{B32BC96D-4743-499A-9100-765EF4C0865B}" type="pres">
      <dgm:prSet presAssocID="{54FD5839-84FB-49D5-BD3C-F88CE12DDA4C}" presName="rootConnector" presStyleLbl="node1" presStyleIdx="2" presStyleCnt="3"/>
      <dgm:spPr/>
      <dgm:t>
        <a:bodyPr/>
        <a:lstStyle/>
        <a:p>
          <a:endParaRPr lang="ru-RU"/>
        </a:p>
      </dgm:t>
    </dgm:pt>
    <dgm:pt modelId="{F2C70EC2-6BBE-4A71-AB7F-E5A4D2074CD2}" type="pres">
      <dgm:prSet presAssocID="{54FD5839-84FB-49D5-BD3C-F88CE12DDA4C}" presName="childShape" presStyleCnt="0"/>
      <dgm:spPr/>
    </dgm:pt>
    <dgm:pt modelId="{2920ED81-D3AE-4B4E-9D4C-19084DCDC90C}" type="pres">
      <dgm:prSet presAssocID="{BCBF7F12-CDCF-4D1B-81D3-F842A525EEEF}" presName="Name13" presStyleLbl="parChTrans1D2" presStyleIdx="4" presStyleCnt="6"/>
      <dgm:spPr/>
      <dgm:t>
        <a:bodyPr/>
        <a:lstStyle/>
        <a:p>
          <a:endParaRPr lang="ru-RU"/>
        </a:p>
      </dgm:t>
    </dgm:pt>
    <dgm:pt modelId="{F3039B89-C88A-4953-B404-C66AF8E31824}" type="pres">
      <dgm:prSet presAssocID="{12107AB8-24A5-487A-BE54-0E06CF8A5253}" presName="childText" presStyleLbl="bgAcc1" presStyleIdx="4" presStyleCnt="6" custScaleX="104609" custScaleY="172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9FB1F4-C62E-4DD7-BDD0-E3272F2F84D6}" type="pres">
      <dgm:prSet presAssocID="{9DD543AB-C6A5-4DBF-8B0F-CCA47B045771}" presName="Name13" presStyleLbl="parChTrans1D2" presStyleIdx="5" presStyleCnt="6"/>
      <dgm:spPr/>
      <dgm:t>
        <a:bodyPr/>
        <a:lstStyle/>
        <a:p>
          <a:endParaRPr lang="ru-RU"/>
        </a:p>
      </dgm:t>
    </dgm:pt>
    <dgm:pt modelId="{3DA26C26-B72A-47A2-8F51-F6BEE304B761}" type="pres">
      <dgm:prSet presAssocID="{3868A065-CCE6-41A0-BDEF-C4BE2646B0FC}" presName="childTex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E16E22-D94F-4995-AD43-B935FB233148}" srcId="{54FD5839-84FB-49D5-BD3C-F88CE12DDA4C}" destId="{3868A065-CCE6-41A0-BDEF-C4BE2646B0FC}" srcOrd="1" destOrd="0" parTransId="{9DD543AB-C6A5-4DBF-8B0F-CCA47B045771}" sibTransId="{268B53C1-E7E2-4EAE-AED1-49CF823DCDD1}"/>
    <dgm:cxn modelId="{4D82E318-8091-4FE5-8BD9-B33C148C0192}" srcId="{C4970ACC-B52C-4111-9EAF-B555A5188070}" destId="{223C28FC-87DB-457D-BBAC-47D442798E32}" srcOrd="1" destOrd="0" parTransId="{3E3F578A-999A-4171-8AF4-D39D77840DC2}" sibTransId="{6988871B-CCA1-4F1A-9DCB-242823BAC67D}"/>
    <dgm:cxn modelId="{E801C752-0210-480F-9327-1765343B9791}" type="presOf" srcId="{B59163F7-0635-41FD-898F-1F734FF87823}" destId="{BA03AAC4-9E73-4F20-866D-634007D6E6F5}" srcOrd="0" destOrd="0" presId="urn:microsoft.com/office/officeart/2005/8/layout/hierarchy3"/>
    <dgm:cxn modelId="{C8955C86-9E96-458E-90FE-9934A517C1AB}" type="presOf" srcId="{CA4B40D2-ECE2-4508-9FFC-181E8289F6EB}" destId="{60CB44FA-63FB-47B1-9B12-443A271B4C3D}" srcOrd="0" destOrd="0" presId="urn:microsoft.com/office/officeart/2005/8/layout/hierarchy3"/>
    <dgm:cxn modelId="{89528D6E-4EBF-4A7B-87D3-FD2178FEEF7E}" type="presOf" srcId="{9DD543AB-C6A5-4DBF-8B0F-CCA47B045771}" destId="{FE9FB1F4-C62E-4DD7-BDD0-E3272F2F84D6}" srcOrd="0" destOrd="0" presId="urn:microsoft.com/office/officeart/2005/8/layout/hierarchy3"/>
    <dgm:cxn modelId="{106EB77F-5953-4DBF-AE56-D3EA85478F5C}" type="presOf" srcId="{3E3F578A-999A-4171-8AF4-D39D77840DC2}" destId="{E789C5AD-D8CC-4967-BAC9-B2439E264ACB}" srcOrd="0" destOrd="0" presId="urn:microsoft.com/office/officeart/2005/8/layout/hierarchy3"/>
    <dgm:cxn modelId="{61D479CC-D0E9-47BA-9ADB-79B01AED35B8}" type="presOf" srcId="{C77F57DD-4027-4FF8-A608-0585050F5A2B}" destId="{2AF973D0-ED8D-4E82-B862-BA35EAFC2317}" srcOrd="0" destOrd="0" presId="urn:microsoft.com/office/officeart/2005/8/layout/hierarchy3"/>
    <dgm:cxn modelId="{BEEFAB23-0EB4-42B3-A5B4-8D0562D9C1C9}" srcId="{68222EF8-71CE-4F3E-B2ED-7845DB5D1212}" destId="{19819F8A-BC0C-4B0B-AD3A-D7285A600E4A}" srcOrd="1" destOrd="0" parTransId="{C77F57DD-4027-4FF8-A608-0585050F5A2B}" sibTransId="{7684FE20-1D65-47BD-AEB4-805D2293E098}"/>
    <dgm:cxn modelId="{1879F326-17B3-4DA4-8C26-968894CC37D8}" srcId="{50766BC9-7702-4691-8247-A78A02BE3754}" destId="{68222EF8-71CE-4F3E-B2ED-7845DB5D1212}" srcOrd="0" destOrd="0" parTransId="{41CCE3C3-EE85-45C8-A978-83219A8D6AAF}" sibTransId="{77D4280A-49B9-4151-8BA8-5C0A72225C42}"/>
    <dgm:cxn modelId="{DBCC8563-B1AE-46E5-AD1E-E3F847DFD787}" type="presOf" srcId="{54FD5839-84FB-49D5-BD3C-F88CE12DDA4C}" destId="{B32BC96D-4743-499A-9100-765EF4C0865B}" srcOrd="1" destOrd="0" presId="urn:microsoft.com/office/officeart/2005/8/layout/hierarchy3"/>
    <dgm:cxn modelId="{6CD5A679-022A-4781-BEF0-9F05129B0920}" type="presOf" srcId="{68222EF8-71CE-4F3E-B2ED-7845DB5D1212}" destId="{BEA89635-DE52-4F29-9274-40933F846982}" srcOrd="0" destOrd="0" presId="urn:microsoft.com/office/officeart/2005/8/layout/hierarchy3"/>
    <dgm:cxn modelId="{8AA4E127-13B0-4C11-B165-22B836C08C50}" type="presOf" srcId="{68222EF8-71CE-4F3E-B2ED-7845DB5D1212}" destId="{42005947-D89A-4DBC-98AE-DB0C27F39762}" srcOrd="1" destOrd="0" presId="urn:microsoft.com/office/officeart/2005/8/layout/hierarchy3"/>
    <dgm:cxn modelId="{B91D5A75-2D0B-4180-912E-1C0469E92084}" type="presOf" srcId="{19819F8A-BC0C-4B0B-AD3A-D7285A600E4A}" destId="{BA71B9EC-BEF6-4178-9CE6-FF590DB110C8}" srcOrd="0" destOrd="0" presId="urn:microsoft.com/office/officeart/2005/8/layout/hierarchy3"/>
    <dgm:cxn modelId="{502ED8AC-0861-4C63-B95C-BDD3DE7D7BF3}" srcId="{50766BC9-7702-4691-8247-A78A02BE3754}" destId="{54FD5839-84FB-49D5-BD3C-F88CE12DDA4C}" srcOrd="2" destOrd="0" parTransId="{CCD9E30E-9209-4BAA-A650-ABE20455B371}" sibTransId="{A2DE14E9-4E85-4878-AB7A-4BAE077337D0}"/>
    <dgm:cxn modelId="{CBD391D5-FFCD-4885-8893-60FEA5508100}" srcId="{68222EF8-71CE-4F3E-B2ED-7845DB5D1212}" destId="{0EA7AD5C-606B-4F22-A94B-56E1DAE5CF1B}" srcOrd="0" destOrd="0" parTransId="{CA4B40D2-ECE2-4508-9FFC-181E8289F6EB}" sibTransId="{54ACAE0E-575C-4872-B7B0-138B529C8EDB}"/>
    <dgm:cxn modelId="{BD26C5A1-42FA-46EC-BFB5-9A86A648AAC9}" type="presOf" srcId="{223C28FC-87DB-457D-BBAC-47D442798E32}" destId="{EDE8AE16-0597-4B5E-9859-D274BB6DF276}" srcOrd="0" destOrd="0" presId="urn:microsoft.com/office/officeart/2005/8/layout/hierarchy3"/>
    <dgm:cxn modelId="{7698B245-F82D-4714-B83A-4652E51743B7}" type="presOf" srcId="{0FF5232D-DA82-40CF-80CA-1EBD7D09993B}" destId="{3A310B6B-8D9E-4A43-9CE7-247AEA54BA61}" srcOrd="0" destOrd="0" presId="urn:microsoft.com/office/officeart/2005/8/layout/hierarchy3"/>
    <dgm:cxn modelId="{5DF47AB0-377D-42F6-900E-CB579EFC854A}" type="presOf" srcId="{12107AB8-24A5-487A-BE54-0E06CF8A5253}" destId="{F3039B89-C88A-4953-B404-C66AF8E31824}" srcOrd="0" destOrd="0" presId="urn:microsoft.com/office/officeart/2005/8/layout/hierarchy3"/>
    <dgm:cxn modelId="{CC05A9F6-D36F-4423-90F6-F6CFF2C96A55}" type="presOf" srcId="{BCBF7F12-CDCF-4D1B-81D3-F842A525EEEF}" destId="{2920ED81-D3AE-4B4E-9D4C-19084DCDC90C}" srcOrd="0" destOrd="0" presId="urn:microsoft.com/office/officeart/2005/8/layout/hierarchy3"/>
    <dgm:cxn modelId="{27C21DD9-CD09-4A8E-A45D-E6A6BD16CC25}" srcId="{54FD5839-84FB-49D5-BD3C-F88CE12DDA4C}" destId="{12107AB8-24A5-487A-BE54-0E06CF8A5253}" srcOrd="0" destOrd="0" parTransId="{BCBF7F12-CDCF-4D1B-81D3-F842A525EEEF}" sibTransId="{ED53E616-9C47-44FB-A417-4E31A8274827}"/>
    <dgm:cxn modelId="{BE7203CA-6525-4710-905C-A0C36B47CAD7}" type="presOf" srcId="{3868A065-CCE6-41A0-BDEF-C4BE2646B0FC}" destId="{3DA26C26-B72A-47A2-8F51-F6BEE304B761}" srcOrd="0" destOrd="0" presId="urn:microsoft.com/office/officeart/2005/8/layout/hierarchy3"/>
    <dgm:cxn modelId="{255A7B9C-E86A-4C56-9AC5-037228D92634}" srcId="{C4970ACC-B52C-4111-9EAF-B555A5188070}" destId="{B59163F7-0635-41FD-898F-1F734FF87823}" srcOrd="0" destOrd="0" parTransId="{0FF5232D-DA82-40CF-80CA-1EBD7D09993B}" sibTransId="{10347111-A7D4-45C7-91EE-3A780DE52D09}"/>
    <dgm:cxn modelId="{CF373E85-CFFA-4912-8DC1-062CFA890D41}" type="presOf" srcId="{50766BC9-7702-4691-8247-A78A02BE3754}" destId="{2F4CA780-7544-4C08-BD16-4A38FBC46A17}" srcOrd="0" destOrd="0" presId="urn:microsoft.com/office/officeart/2005/8/layout/hierarchy3"/>
    <dgm:cxn modelId="{876610B9-CBC3-45A2-850D-B81310F787EE}" type="presOf" srcId="{C4970ACC-B52C-4111-9EAF-B555A5188070}" destId="{5FE193F5-1C93-41E8-BBB1-7CCE3EC176D3}" srcOrd="0" destOrd="0" presId="urn:microsoft.com/office/officeart/2005/8/layout/hierarchy3"/>
    <dgm:cxn modelId="{5F63016B-4A43-4E11-B994-8D8BCA0C0BE3}" type="presOf" srcId="{0EA7AD5C-606B-4F22-A94B-56E1DAE5CF1B}" destId="{8C5E7131-1EEB-4E6F-8719-8EC246E13E5B}" srcOrd="0" destOrd="0" presId="urn:microsoft.com/office/officeart/2005/8/layout/hierarchy3"/>
    <dgm:cxn modelId="{599DDE97-A523-4FDB-BA92-8D4BBA40281B}" type="presOf" srcId="{54FD5839-84FB-49D5-BD3C-F88CE12DDA4C}" destId="{5EF0DBF9-B84F-4439-84E8-DDE58616FA4D}" srcOrd="0" destOrd="0" presId="urn:microsoft.com/office/officeart/2005/8/layout/hierarchy3"/>
    <dgm:cxn modelId="{C0810692-0AE2-4119-B354-403C2CBBE9D2}" type="presOf" srcId="{C4970ACC-B52C-4111-9EAF-B555A5188070}" destId="{541C81EC-0CE3-442C-9F42-ED2D9C711646}" srcOrd="1" destOrd="0" presId="urn:microsoft.com/office/officeart/2005/8/layout/hierarchy3"/>
    <dgm:cxn modelId="{777E0FA8-34A7-47BA-99FB-E9ADEBF8050C}" srcId="{50766BC9-7702-4691-8247-A78A02BE3754}" destId="{C4970ACC-B52C-4111-9EAF-B555A5188070}" srcOrd="1" destOrd="0" parTransId="{ED24E66E-1C62-44E5-B68A-669B51E6002F}" sibTransId="{A256237B-DC17-4F31-BAFE-092030B1A945}"/>
    <dgm:cxn modelId="{903B443E-22F5-494B-B076-16173B466400}" type="presParOf" srcId="{2F4CA780-7544-4C08-BD16-4A38FBC46A17}" destId="{7BC8CE05-3773-4820-96C5-3CA2F5893207}" srcOrd="0" destOrd="0" presId="urn:microsoft.com/office/officeart/2005/8/layout/hierarchy3"/>
    <dgm:cxn modelId="{EE67BED7-F170-46E3-B7A2-A59D7CE1F5C2}" type="presParOf" srcId="{7BC8CE05-3773-4820-96C5-3CA2F5893207}" destId="{B4FA1B13-11AB-45AE-B9E5-DE9FE6021F7E}" srcOrd="0" destOrd="0" presId="urn:microsoft.com/office/officeart/2005/8/layout/hierarchy3"/>
    <dgm:cxn modelId="{62F27CBD-97DC-48C0-B877-E372FBDF3E64}" type="presParOf" srcId="{B4FA1B13-11AB-45AE-B9E5-DE9FE6021F7E}" destId="{BEA89635-DE52-4F29-9274-40933F846982}" srcOrd="0" destOrd="0" presId="urn:microsoft.com/office/officeart/2005/8/layout/hierarchy3"/>
    <dgm:cxn modelId="{8B32CB30-9B3C-43D6-8909-03BA61988837}" type="presParOf" srcId="{B4FA1B13-11AB-45AE-B9E5-DE9FE6021F7E}" destId="{42005947-D89A-4DBC-98AE-DB0C27F39762}" srcOrd="1" destOrd="0" presId="urn:microsoft.com/office/officeart/2005/8/layout/hierarchy3"/>
    <dgm:cxn modelId="{FB06C1B5-597A-48FD-8F6E-0A1DD4C23696}" type="presParOf" srcId="{7BC8CE05-3773-4820-96C5-3CA2F5893207}" destId="{876A4679-A45A-4CD8-98AA-2581AF6A1BB6}" srcOrd="1" destOrd="0" presId="urn:microsoft.com/office/officeart/2005/8/layout/hierarchy3"/>
    <dgm:cxn modelId="{416235F7-0733-44B1-991F-050F2914BF17}" type="presParOf" srcId="{876A4679-A45A-4CD8-98AA-2581AF6A1BB6}" destId="{60CB44FA-63FB-47B1-9B12-443A271B4C3D}" srcOrd="0" destOrd="0" presId="urn:microsoft.com/office/officeart/2005/8/layout/hierarchy3"/>
    <dgm:cxn modelId="{C866F5E6-FA62-4069-9A35-1A4B32ECEF6D}" type="presParOf" srcId="{876A4679-A45A-4CD8-98AA-2581AF6A1BB6}" destId="{8C5E7131-1EEB-4E6F-8719-8EC246E13E5B}" srcOrd="1" destOrd="0" presId="urn:microsoft.com/office/officeart/2005/8/layout/hierarchy3"/>
    <dgm:cxn modelId="{9BFE7AA9-BAB1-434A-92AF-39820C432C29}" type="presParOf" srcId="{876A4679-A45A-4CD8-98AA-2581AF6A1BB6}" destId="{2AF973D0-ED8D-4E82-B862-BA35EAFC2317}" srcOrd="2" destOrd="0" presId="urn:microsoft.com/office/officeart/2005/8/layout/hierarchy3"/>
    <dgm:cxn modelId="{FA1B1546-0FDE-423A-8D4F-CE4F72E0AD06}" type="presParOf" srcId="{876A4679-A45A-4CD8-98AA-2581AF6A1BB6}" destId="{BA71B9EC-BEF6-4178-9CE6-FF590DB110C8}" srcOrd="3" destOrd="0" presId="urn:microsoft.com/office/officeart/2005/8/layout/hierarchy3"/>
    <dgm:cxn modelId="{F06322EE-E217-48A8-AE97-1DE3043FA6F6}" type="presParOf" srcId="{2F4CA780-7544-4C08-BD16-4A38FBC46A17}" destId="{D65A7BD7-91C2-487A-80F3-42C8FEDE5B1D}" srcOrd="1" destOrd="0" presId="urn:microsoft.com/office/officeart/2005/8/layout/hierarchy3"/>
    <dgm:cxn modelId="{494692EE-8366-4A8E-9A9B-B780989C5DD1}" type="presParOf" srcId="{D65A7BD7-91C2-487A-80F3-42C8FEDE5B1D}" destId="{8C3823FC-9F18-4D8E-BF51-4671E25EB2B4}" srcOrd="0" destOrd="0" presId="urn:microsoft.com/office/officeart/2005/8/layout/hierarchy3"/>
    <dgm:cxn modelId="{110F9D43-E8B5-46BC-B75E-76BD3035061B}" type="presParOf" srcId="{8C3823FC-9F18-4D8E-BF51-4671E25EB2B4}" destId="{5FE193F5-1C93-41E8-BBB1-7CCE3EC176D3}" srcOrd="0" destOrd="0" presId="urn:microsoft.com/office/officeart/2005/8/layout/hierarchy3"/>
    <dgm:cxn modelId="{29ED4F81-AF89-4804-B27E-0502FF396C24}" type="presParOf" srcId="{8C3823FC-9F18-4D8E-BF51-4671E25EB2B4}" destId="{541C81EC-0CE3-442C-9F42-ED2D9C711646}" srcOrd="1" destOrd="0" presId="urn:microsoft.com/office/officeart/2005/8/layout/hierarchy3"/>
    <dgm:cxn modelId="{73A0D79D-266B-46D0-8C34-B708D333AB6F}" type="presParOf" srcId="{D65A7BD7-91C2-487A-80F3-42C8FEDE5B1D}" destId="{9B2368B7-6EE5-4169-8F7D-F6C43D7AAE1D}" srcOrd="1" destOrd="0" presId="urn:microsoft.com/office/officeart/2005/8/layout/hierarchy3"/>
    <dgm:cxn modelId="{EC3B94DD-793B-4658-8D75-BC6E4E4B2594}" type="presParOf" srcId="{9B2368B7-6EE5-4169-8F7D-F6C43D7AAE1D}" destId="{3A310B6B-8D9E-4A43-9CE7-247AEA54BA61}" srcOrd="0" destOrd="0" presId="urn:microsoft.com/office/officeart/2005/8/layout/hierarchy3"/>
    <dgm:cxn modelId="{51176DE4-99B1-47D0-A28C-3CF05EC18FBD}" type="presParOf" srcId="{9B2368B7-6EE5-4169-8F7D-F6C43D7AAE1D}" destId="{BA03AAC4-9E73-4F20-866D-634007D6E6F5}" srcOrd="1" destOrd="0" presId="urn:microsoft.com/office/officeart/2005/8/layout/hierarchy3"/>
    <dgm:cxn modelId="{6AA2B8B3-76BC-47B2-9B6E-E922B1C594E6}" type="presParOf" srcId="{9B2368B7-6EE5-4169-8F7D-F6C43D7AAE1D}" destId="{E789C5AD-D8CC-4967-BAC9-B2439E264ACB}" srcOrd="2" destOrd="0" presId="urn:microsoft.com/office/officeart/2005/8/layout/hierarchy3"/>
    <dgm:cxn modelId="{7F0D50BF-5C7C-4935-81C1-B8366A605BCE}" type="presParOf" srcId="{9B2368B7-6EE5-4169-8F7D-F6C43D7AAE1D}" destId="{EDE8AE16-0597-4B5E-9859-D274BB6DF276}" srcOrd="3" destOrd="0" presId="urn:microsoft.com/office/officeart/2005/8/layout/hierarchy3"/>
    <dgm:cxn modelId="{59F0FAC7-3CA2-4189-A9D8-5C33D7CA4FB6}" type="presParOf" srcId="{2F4CA780-7544-4C08-BD16-4A38FBC46A17}" destId="{CD5392E6-C28E-454D-8B58-2354B6C8A340}" srcOrd="2" destOrd="0" presId="urn:microsoft.com/office/officeart/2005/8/layout/hierarchy3"/>
    <dgm:cxn modelId="{31CED8D1-B7CB-4934-B0CB-C49CCDEE09D1}" type="presParOf" srcId="{CD5392E6-C28E-454D-8B58-2354B6C8A340}" destId="{BE5EB74E-08F8-4678-9651-BE7BE2558AFA}" srcOrd="0" destOrd="0" presId="urn:microsoft.com/office/officeart/2005/8/layout/hierarchy3"/>
    <dgm:cxn modelId="{1E33FE59-942C-44F0-8608-8CC9D84FDA07}" type="presParOf" srcId="{BE5EB74E-08F8-4678-9651-BE7BE2558AFA}" destId="{5EF0DBF9-B84F-4439-84E8-DDE58616FA4D}" srcOrd="0" destOrd="0" presId="urn:microsoft.com/office/officeart/2005/8/layout/hierarchy3"/>
    <dgm:cxn modelId="{301631E5-2966-4E6A-A1F9-EA01788E2694}" type="presParOf" srcId="{BE5EB74E-08F8-4678-9651-BE7BE2558AFA}" destId="{B32BC96D-4743-499A-9100-765EF4C0865B}" srcOrd="1" destOrd="0" presId="urn:microsoft.com/office/officeart/2005/8/layout/hierarchy3"/>
    <dgm:cxn modelId="{5038C669-BFDB-483B-A516-221F9F534F77}" type="presParOf" srcId="{CD5392E6-C28E-454D-8B58-2354B6C8A340}" destId="{F2C70EC2-6BBE-4A71-AB7F-E5A4D2074CD2}" srcOrd="1" destOrd="0" presId="urn:microsoft.com/office/officeart/2005/8/layout/hierarchy3"/>
    <dgm:cxn modelId="{199A9991-EFEA-4F92-AAEF-6E65B44356A5}" type="presParOf" srcId="{F2C70EC2-6BBE-4A71-AB7F-E5A4D2074CD2}" destId="{2920ED81-D3AE-4B4E-9D4C-19084DCDC90C}" srcOrd="0" destOrd="0" presId="urn:microsoft.com/office/officeart/2005/8/layout/hierarchy3"/>
    <dgm:cxn modelId="{512111BE-7112-4138-ABA2-3A59DC8D3930}" type="presParOf" srcId="{F2C70EC2-6BBE-4A71-AB7F-E5A4D2074CD2}" destId="{F3039B89-C88A-4953-B404-C66AF8E31824}" srcOrd="1" destOrd="0" presId="urn:microsoft.com/office/officeart/2005/8/layout/hierarchy3"/>
    <dgm:cxn modelId="{DAAF3027-CDBC-4C97-A9B6-9342FD14FB2E}" type="presParOf" srcId="{F2C70EC2-6BBE-4A71-AB7F-E5A4D2074CD2}" destId="{FE9FB1F4-C62E-4DD7-BDD0-E3272F2F84D6}" srcOrd="2" destOrd="0" presId="urn:microsoft.com/office/officeart/2005/8/layout/hierarchy3"/>
    <dgm:cxn modelId="{BD18C4EA-3F89-40EA-A46A-906A74379AE2}" type="presParOf" srcId="{F2C70EC2-6BBE-4A71-AB7F-E5A4D2074CD2}" destId="{3DA26C26-B72A-47A2-8F51-F6BEE304B761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A89635-DE52-4F29-9274-40933F846982}">
      <dsp:nvSpPr>
        <dsp:cNvPr id="0" name=""/>
        <dsp:cNvSpPr/>
      </dsp:nvSpPr>
      <dsp:spPr>
        <a:xfrm>
          <a:off x="1783071" y="1300"/>
          <a:ext cx="2063847" cy="103192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Педагогический кейс</a:t>
          </a:r>
          <a:endParaRPr lang="ru-RU" sz="1900" kern="1200" dirty="0"/>
        </a:p>
      </dsp:txBody>
      <dsp:txXfrm>
        <a:off x="1813295" y="31524"/>
        <a:ext cx="2003399" cy="971475"/>
      </dsp:txXfrm>
    </dsp:sp>
    <dsp:sp modelId="{60CB44FA-63FB-47B1-9B12-443A271B4C3D}">
      <dsp:nvSpPr>
        <dsp:cNvPr id="0" name=""/>
        <dsp:cNvSpPr/>
      </dsp:nvSpPr>
      <dsp:spPr>
        <a:xfrm>
          <a:off x="1989455" y="1033224"/>
          <a:ext cx="206384" cy="773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3942"/>
              </a:lnTo>
              <a:lnTo>
                <a:pt x="206384" y="77394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5E7131-1EEB-4E6F-8719-8EC246E13E5B}">
      <dsp:nvSpPr>
        <dsp:cNvPr id="0" name=""/>
        <dsp:cNvSpPr/>
      </dsp:nvSpPr>
      <dsp:spPr>
        <a:xfrm>
          <a:off x="2195840" y="1291205"/>
          <a:ext cx="1651078" cy="10319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Балинтовская группа</a:t>
          </a:r>
          <a:endParaRPr lang="ru-RU" sz="1800" kern="1200" dirty="0"/>
        </a:p>
      </dsp:txBody>
      <dsp:txXfrm>
        <a:off x="2226064" y="1321429"/>
        <a:ext cx="1590630" cy="971475"/>
      </dsp:txXfrm>
    </dsp:sp>
    <dsp:sp modelId="{2AF973D0-ED8D-4E82-B862-BA35EAFC2317}">
      <dsp:nvSpPr>
        <dsp:cNvPr id="0" name=""/>
        <dsp:cNvSpPr/>
      </dsp:nvSpPr>
      <dsp:spPr>
        <a:xfrm>
          <a:off x="1989455" y="1033224"/>
          <a:ext cx="206384" cy="2063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3847"/>
              </a:lnTo>
              <a:lnTo>
                <a:pt x="206384" y="206384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71B9EC-BEF6-4178-9CE6-FF590DB110C8}">
      <dsp:nvSpPr>
        <dsp:cNvPr id="0" name=""/>
        <dsp:cNvSpPr/>
      </dsp:nvSpPr>
      <dsp:spPr>
        <a:xfrm>
          <a:off x="2195840" y="2581110"/>
          <a:ext cx="1651078" cy="10319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Развитие на рабочем месте (семинары и тренинги)</a:t>
          </a:r>
          <a:endParaRPr lang="ru-RU" sz="1800" kern="1200" dirty="0"/>
        </a:p>
      </dsp:txBody>
      <dsp:txXfrm>
        <a:off x="2226064" y="2611334"/>
        <a:ext cx="1590630" cy="971475"/>
      </dsp:txXfrm>
    </dsp:sp>
    <dsp:sp modelId="{5FE193F5-1C93-41E8-BBB1-7CCE3EC176D3}">
      <dsp:nvSpPr>
        <dsp:cNvPr id="0" name=""/>
        <dsp:cNvSpPr/>
      </dsp:nvSpPr>
      <dsp:spPr>
        <a:xfrm>
          <a:off x="4362880" y="1300"/>
          <a:ext cx="2063847" cy="1031923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smtClean="0"/>
            <a:t>Кейс </a:t>
          </a:r>
          <a:r>
            <a:rPr lang="ru-RU" sz="1900" kern="1200" dirty="0" smtClean="0"/>
            <a:t>родителя</a:t>
          </a:r>
          <a:endParaRPr lang="ru-RU" sz="1900" kern="1200" dirty="0"/>
        </a:p>
      </dsp:txBody>
      <dsp:txXfrm>
        <a:off x="4393104" y="31524"/>
        <a:ext cx="2003399" cy="971475"/>
      </dsp:txXfrm>
    </dsp:sp>
    <dsp:sp modelId="{3A310B6B-8D9E-4A43-9CE7-247AEA54BA61}">
      <dsp:nvSpPr>
        <dsp:cNvPr id="0" name=""/>
        <dsp:cNvSpPr/>
      </dsp:nvSpPr>
      <dsp:spPr>
        <a:xfrm>
          <a:off x="4569265" y="1033224"/>
          <a:ext cx="206384" cy="773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3942"/>
              </a:lnTo>
              <a:lnTo>
                <a:pt x="206384" y="77394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03AAC4-9E73-4F20-866D-634007D6E6F5}">
      <dsp:nvSpPr>
        <dsp:cNvPr id="0" name=""/>
        <dsp:cNvSpPr/>
      </dsp:nvSpPr>
      <dsp:spPr>
        <a:xfrm>
          <a:off x="4775650" y="1291205"/>
          <a:ext cx="1651078" cy="10319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Сбор информации</a:t>
          </a:r>
          <a:endParaRPr lang="ru-RU" sz="1800" kern="1200" dirty="0"/>
        </a:p>
      </dsp:txBody>
      <dsp:txXfrm>
        <a:off x="4805874" y="1321429"/>
        <a:ext cx="1590630" cy="971475"/>
      </dsp:txXfrm>
    </dsp:sp>
    <dsp:sp modelId="{E789C5AD-D8CC-4967-BAC9-B2439E264ACB}">
      <dsp:nvSpPr>
        <dsp:cNvPr id="0" name=""/>
        <dsp:cNvSpPr/>
      </dsp:nvSpPr>
      <dsp:spPr>
        <a:xfrm>
          <a:off x="4569265" y="1033224"/>
          <a:ext cx="206384" cy="24805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0502"/>
              </a:lnTo>
              <a:lnTo>
                <a:pt x="206384" y="24805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E8AE16-0597-4B5E-9859-D274BB6DF276}">
      <dsp:nvSpPr>
        <dsp:cNvPr id="0" name=""/>
        <dsp:cNvSpPr/>
      </dsp:nvSpPr>
      <dsp:spPr>
        <a:xfrm>
          <a:off x="4775650" y="2581110"/>
          <a:ext cx="1651078" cy="18652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Личный контакт, выстраивание отношений в стиле нетворкинг</a:t>
          </a:r>
          <a:endParaRPr lang="ru-RU" sz="1800" kern="1200" dirty="0"/>
        </a:p>
      </dsp:txBody>
      <dsp:txXfrm>
        <a:off x="4824008" y="2629468"/>
        <a:ext cx="1554362" cy="1768517"/>
      </dsp:txXfrm>
    </dsp:sp>
    <dsp:sp modelId="{5EF0DBF9-B84F-4439-84E8-DDE58616FA4D}">
      <dsp:nvSpPr>
        <dsp:cNvPr id="0" name=""/>
        <dsp:cNvSpPr/>
      </dsp:nvSpPr>
      <dsp:spPr>
        <a:xfrm>
          <a:off x="6942690" y="1300"/>
          <a:ext cx="2063847" cy="1031923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900" kern="1200" dirty="0" smtClean="0"/>
            <a:t>Образовательный кейс </a:t>
          </a:r>
        </a:p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900" kern="1200" dirty="0" smtClean="0"/>
            <a:t>детского сада</a:t>
          </a:r>
          <a:endParaRPr lang="ru-RU" sz="1900" kern="1200" dirty="0"/>
        </a:p>
      </dsp:txBody>
      <dsp:txXfrm>
        <a:off x="6972914" y="31524"/>
        <a:ext cx="2003399" cy="971475"/>
      </dsp:txXfrm>
    </dsp:sp>
    <dsp:sp modelId="{2920ED81-D3AE-4B4E-9D4C-19084DCDC90C}">
      <dsp:nvSpPr>
        <dsp:cNvPr id="0" name=""/>
        <dsp:cNvSpPr/>
      </dsp:nvSpPr>
      <dsp:spPr>
        <a:xfrm>
          <a:off x="7149075" y="1033224"/>
          <a:ext cx="206384" cy="11465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6529"/>
              </a:lnTo>
              <a:lnTo>
                <a:pt x="206384" y="114652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039B89-C88A-4953-B404-C66AF8E31824}">
      <dsp:nvSpPr>
        <dsp:cNvPr id="0" name=""/>
        <dsp:cNvSpPr/>
      </dsp:nvSpPr>
      <dsp:spPr>
        <a:xfrm>
          <a:off x="7355460" y="1291205"/>
          <a:ext cx="1727176" cy="17770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882676"/>
              <a:satOff val="-8182"/>
              <a:lumOff val="-31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Опыт работы с родителями структурного подразделения СРП,  клуба «Грамотный родитель»</a:t>
          </a:r>
          <a:endParaRPr lang="ru-RU" sz="1800" kern="1200" dirty="0"/>
        </a:p>
      </dsp:txBody>
      <dsp:txXfrm>
        <a:off x="7406047" y="1341792"/>
        <a:ext cx="1626002" cy="1675922"/>
      </dsp:txXfrm>
    </dsp:sp>
    <dsp:sp modelId="{FE9FB1F4-C62E-4DD7-BDD0-E3272F2F84D6}">
      <dsp:nvSpPr>
        <dsp:cNvPr id="0" name=""/>
        <dsp:cNvSpPr/>
      </dsp:nvSpPr>
      <dsp:spPr>
        <a:xfrm>
          <a:off x="7149075" y="1033224"/>
          <a:ext cx="206384" cy="2809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9020"/>
              </a:lnTo>
              <a:lnTo>
                <a:pt x="206384" y="28090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A26C26-B72A-47A2-8F51-F6BEE304B761}">
      <dsp:nvSpPr>
        <dsp:cNvPr id="0" name=""/>
        <dsp:cNvSpPr/>
      </dsp:nvSpPr>
      <dsp:spPr>
        <a:xfrm>
          <a:off x="7355460" y="3326283"/>
          <a:ext cx="1651078" cy="10319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Совместные зоны активности</a:t>
          </a:r>
          <a:endParaRPr lang="ru-RU" sz="1800" kern="1200" dirty="0"/>
        </a:p>
      </dsp:txBody>
      <dsp:txXfrm>
        <a:off x="7385684" y="3356507"/>
        <a:ext cx="1590630" cy="971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7D00-206C-4C0B-A7DD-D60FE88B905E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362-1133-4C06-B645-6AE338C7E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537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7D00-206C-4C0B-A7DD-D60FE88B905E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362-1133-4C06-B645-6AE338C7E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045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7D00-206C-4C0B-A7DD-D60FE88B905E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362-1133-4C06-B645-6AE338C7E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124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7D00-206C-4C0B-A7DD-D60FE88B905E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362-1133-4C06-B645-6AE338C7E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205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7D00-206C-4C0B-A7DD-D60FE88B905E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362-1133-4C06-B645-6AE338C7E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589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7D00-206C-4C0B-A7DD-D60FE88B905E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362-1133-4C06-B645-6AE338C7E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23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7D00-206C-4C0B-A7DD-D60FE88B905E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362-1133-4C06-B645-6AE338C7E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620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7D00-206C-4C0B-A7DD-D60FE88B905E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362-1133-4C06-B645-6AE338C7E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766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7D00-206C-4C0B-A7DD-D60FE88B905E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362-1133-4C06-B645-6AE338C7E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43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7D00-206C-4C0B-A7DD-D60FE88B905E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362-1133-4C06-B645-6AE338C7E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333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7D00-206C-4C0B-A7DD-D60FE88B905E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362-1133-4C06-B645-6AE338C7E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84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67D00-206C-4C0B-A7DD-D60FE88B905E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9E362-1133-4C06-B645-6AE338C7E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70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85687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tx2"/>
                </a:solidFill>
              </a:rPr>
              <a:t/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/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Взаимодействие с </a:t>
            </a:r>
            <a:r>
              <a:rPr lang="ru-RU" b="1" dirty="0" smtClean="0">
                <a:solidFill>
                  <a:schemeClr val="tx2"/>
                </a:solidFill>
              </a:rPr>
              <a:t>родителями.</a:t>
            </a:r>
            <a:r>
              <a:rPr lang="ru-RU" b="1" dirty="0" smtClean="0">
                <a:solidFill>
                  <a:schemeClr val="tx2"/>
                </a:solidFill>
              </a:rPr>
              <a:t/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>
                <a:solidFill>
                  <a:schemeClr val="tx2"/>
                </a:solidFill>
              </a:rPr>
              <a:t>Н</a:t>
            </a:r>
            <a:r>
              <a:rPr lang="ru-RU" b="1" dirty="0" smtClean="0">
                <a:solidFill>
                  <a:schemeClr val="tx2"/>
                </a:solidFill>
              </a:rPr>
              <a:t>овые практики и  новые результаты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0746" y="365722"/>
            <a:ext cx="11615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Государственное бюджетное дошкольное образовательное </a:t>
            </a:r>
            <a:endParaRPr lang="ru-RU" dirty="0" smtClean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учреждение </a:t>
            </a:r>
            <a:r>
              <a:rPr lang="ru-RU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детский сад №93 </a:t>
            </a:r>
            <a:r>
              <a:rPr lang="ru-RU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комбинированного вида </a:t>
            </a:r>
          </a:p>
          <a:p>
            <a:pPr algn="ctr"/>
            <a:r>
              <a:rPr lang="ru-RU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Невского </a:t>
            </a:r>
            <a:r>
              <a:rPr lang="ru-RU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района Санкт-Петербурга</a:t>
            </a:r>
            <a:br>
              <a:rPr lang="ru-RU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51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l="31755" t="3384" r="25269" b="11131"/>
          <a:stretch/>
        </p:blipFill>
        <p:spPr>
          <a:xfrm>
            <a:off x="471280" y="1722713"/>
            <a:ext cx="2626180" cy="2938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8692" y="-36896"/>
            <a:ext cx="8028709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/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Опыт работы с родителями</a:t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клуба «Грамотный родитель»</a:t>
            </a:r>
            <a:endParaRPr lang="ru-RU" b="1" dirty="0">
              <a:solidFill>
                <a:schemeClr val="tx2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36454" y="420016"/>
            <a:ext cx="2722629" cy="1026399"/>
            <a:chOff x="7338862" y="145"/>
            <a:chExt cx="2541344" cy="1270672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7338862" y="145"/>
              <a:ext cx="2541344" cy="127067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7376079" y="37361"/>
              <a:ext cx="2348943" cy="11962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</a:pPr>
              <a:r>
                <a:rPr lang="ru-RU" sz="2400" kern="1200" dirty="0" smtClean="0"/>
                <a:t>Образовательный кейс </a:t>
              </a:r>
            </a:p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</a:pPr>
              <a:r>
                <a:rPr lang="ru-RU" sz="2400" kern="1200" dirty="0" smtClean="0"/>
                <a:t>детского сада</a:t>
              </a:r>
              <a:endParaRPr lang="ru-RU" sz="2400" kern="1200" dirty="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98" y="3587069"/>
            <a:ext cx="4361243" cy="32709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192" y="2817561"/>
            <a:ext cx="4723130" cy="314875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805795" y="1919748"/>
            <a:ext cx="5254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err="1">
                <a:solidFill>
                  <a:schemeClr val="tx2"/>
                </a:solidFill>
              </a:rPr>
              <a:t>С</a:t>
            </a:r>
            <a:r>
              <a:rPr lang="en-US" sz="3200" dirty="0" err="1" smtClean="0">
                <a:solidFill>
                  <a:schemeClr val="tx2"/>
                </a:solidFill>
              </a:rPr>
              <a:t>oworking</a:t>
            </a:r>
            <a:r>
              <a:rPr lang="en-US" sz="3200" dirty="0">
                <a:solidFill>
                  <a:schemeClr val="tx2"/>
                </a:solidFill>
              </a:rPr>
              <a:t> — </a:t>
            </a:r>
            <a:r>
              <a:rPr lang="ru-RU" sz="3200" dirty="0" smtClean="0">
                <a:solidFill>
                  <a:schemeClr val="tx2"/>
                </a:solidFill>
              </a:rPr>
              <a:t>сотрудничество</a:t>
            </a:r>
            <a:endParaRPr lang="ru-RU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24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8692" y="-36896"/>
            <a:ext cx="8028709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/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smtClean="0">
                <a:solidFill>
                  <a:schemeClr val="tx2"/>
                </a:solidFill>
              </a:rPr>
              <a:t>Опыт работы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smtClean="0">
                <a:solidFill>
                  <a:schemeClr val="tx2"/>
                </a:solidFill>
              </a:rPr>
              <a:t>клуба </a:t>
            </a:r>
            <a:br>
              <a:rPr lang="ru-RU" b="1" smtClean="0">
                <a:solidFill>
                  <a:schemeClr val="tx2"/>
                </a:solidFill>
              </a:rPr>
            </a:br>
            <a:r>
              <a:rPr lang="ru-RU" b="1" smtClean="0">
                <a:solidFill>
                  <a:schemeClr val="tx2"/>
                </a:solidFill>
              </a:rPr>
              <a:t>«</a:t>
            </a:r>
            <a:r>
              <a:rPr lang="ru-RU" b="1" dirty="0" smtClean="0">
                <a:solidFill>
                  <a:schemeClr val="tx2"/>
                </a:solidFill>
              </a:rPr>
              <a:t>Грамотный родитель»</a:t>
            </a:r>
            <a:endParaRPr lang="ru-RU" b="1" dirty="0">
              <a:solidFill>
                <a:schemeClr val="tx2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36454" y="420016"/>
            <a:ext cx="2722629" cy="1026399"/>
            <a:chOff x="7338862" y="145"/>
            <a:chExt cx="2541344" cy="1270672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7338862" y="145"/>
              <a:ext cx="2541344" cy="127067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7376079" y="37361"/>
              <a:ext cx="2348943" cy="11962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</a:pPr>
              <a:r>
                <a:rPr lang="ru-RU" sz="2400" kern="1200" dirty="0" smtClean="0"/>
                <a:t>Образовательный кейс </a:t>
              </a:r>
            </a:p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</a:pPr>
              <a:r>
                <a:rPr lang="ru-RU" sz="2400" kern="1200" dirty="0" smtClean="0"/>
                <a:t>детского сада</a:t>
              </a:r>
              <a:endParaRPr lang="ru-RU" sz="2400" kern="1200" dirty="0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479" y="2016327"/>
            <a:ext cx="5745391" cy="38302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57" y="2743988"/>
            <a:ext cx="5384675" cy="403850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464689" y="2129150"/>
            <a:ext cx="43364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ru-RU" sz="3200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orkshop</a:t>
            </a:r>
            <a:r>
              <a:rPr lang="ru-RU" sz="3200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ru-RU" sz="2400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мастерская</a:t>
            </a:r>
            <a:endParaRPr lang="ru-RU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2701" y="403581"/>
            <a:ext cx="802870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Совместные зоны активности</a:t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Мини -музеи</a:t>
            </a:r>
            <a:br>
              <a:rPr lang="ru-RU" b="1" dirty="0" smtClean="0">
                <a:solidFill>
                  <a:schemeClr val="tx2"/>
                </a:solidFill>
              </a:rPr>
            </a:br>
            <a:endParaRPr lang="ru-RU" b="1" dirty="0">
              <a:solidFill>
                <a:schemeClr val="tx2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36455" y="403581"/>
            <a:ext cx="2777448" cy="1026399"/>
            <a:chOff x="7338862" y="145"/>
            <a:chExt cx="2541344" cy="1270672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7338862" y="145"/>
              <a:ext cx="2541344" cy="127067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7376079" y="37361"/>
              <a:ext cx="2348943" cy="11962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</a:pPr>
              <a:r>
                <a:rPr lang="ru-RU" sz="2400" kern="1200" dirty="0" smtClean="0"/>
                <a:t>Образовательный кейс </a:t>
              </a:r>
            </a:p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</a:pPr>
              <a:r>
                <a:rPr lang="ru-RU" sz="2400" kern="1200" dirty="0" smtClean="0"/>
                <a:t>детского сада</a:t>
              </a:r>
              <a:endParaRPr lang="ru-RU" sz="2400" kern="1200" dirty="0"/>
            </a:p>
          </p:txBody>
        </p:sp>
      </p:grpSp>
      <p:pic>
        <p:nvPicPr>
          <p:cNvPr id="17" name="Рисунок 16" descr="C:\Users\Администратор\Desktop\САЙТ 93\Музейные пространства и экспозиции\выставка ордена и герои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084" y="4485978"/>
            <a:ext cx="2495291" cy="226904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8" name="Рисунок 17" descr="C:\Users\Администратор\Desktop\САЙТ 93\Музейные пространства и экспозиции\экспозиция Мода Петербурга18 века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129" y="3619728"/>
            <a:ext cx="3394919" cy="323827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9" name="Picture 6" descr="http://qrcoder.ru/code/?http%3A%2F%2F93.dou.spb.ru%2Fabout-us-1%2Fmuzei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336" y="296573"/>
            <a:ext cx="1432571" cy="14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2" y="2125172"/>
            <a:ext cx="3067792" cy="30677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C8CE771-B96D-47E3-B377-1559C6747B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05" y="1446415"/>
            <a:ext cx="3201604" cy="283490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2" name="Рисунок 21" descr="C:\Users\Администратор\Desktop\фото сада\IMG-20200914-WA0017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9" t="10060" b="14710"/>
          <a:stretch/>
        </p:blipFill>
        <p:spPr bwMode="auto">
          <a:xfrm>
            <a:off x="8711293" y="1536567"/>
            <a:ext cx="2462687" cy="220774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623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2701" y="403581"/>
            <a:ext cx="8028709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Совместные зоны активности</a:t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Выставочные пространства</a:t>
            </a:r>
            <a:endParaRPr lang="ru-RU" b="1" dirty="0">
              <a:solidFill>
                <a:schemeClr val="tx2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36454" y="420016"/>
            <a:ext cx="2722629" cy="1026399"/>
            <a:chOff x="7338862" y="145"/>
            <a:chExt cx="2541344" cy="1270672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7338862" y="145"/>
              <a:ext cx="2541344" cy="127067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7376079" y="37361"/>
              <a:ext cx="2348943" cy="11962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</a:pPr>
              <a:r>
                <a:rPr lang="ru-RU" sz="2400" kern="1200" dirty="0" smtClean="0"/>
                <a:t>Образовательный кейс </a:t>
              </a:r>
            </a:p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</a:pPr>
              <a:r>
                <a:rPr lang="ru-RU" sz="2400" kern="1200" dirty="0" smtClean="0"/>
                <a:t>детского сада</a:t>
              </a:r>
              <a:endParaRPr lang="ru-RU" sz="2400" kern="1200" dirty="0"/>
            </a:p>
          </p:txBody>
        </p:sp>
      </p:grpSp>
      <p:pic>
        <p:nvPicPr>
          <p:cNvPr id="14" name="Рисунок 13" descr="C:\Users\Администратор\Desktop\САЙТ 93\Выставки\Книжная выставка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35" y="4378895"/>
            <a:ext cx="2643051" cy="256823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15" name="Picture 4" descr="http://qrcoder.ru/code/?http%3A%2F%2F93.dou.spb.ru%2Fabout-us-1%2Fterritoriya-pobedy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82" y="4606023"/>
            <a:ext cx="2199401" cy="219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C:\Users\Администратор\Downloads\IMG_637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 t="3827" r="-4" b="31677"/>
          <a:stretch/>
        </p:blipFill>
        <p:spPr bwMode="auto">
          <a:xfrm>
            <a:off x="5137738" y="1585944"/>
            <a:ext cx="2634864" cy="247604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924" y="2392953"/>
            <a:ext cx="4350153" cy="43501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" y="1941282"/>
            <a:ext cx="4763969" cy="267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0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0049" y="95825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</a:br>
            <a:endParaRPr lang="ru-RU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8" y="2697382"/>
            <a:ext cx="4926907" cy="369518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845276" y="544681"/>
            <a:ext cx="978037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0" dirty="0" smtClean="0">
                <a:solidFill>
                  <a:schemeClr val="tx2"/>
                </a:solidFill>
                <a:effectLst/>
              </a:rPr>
              <a:t>Не ищи мотивацию для себя — становись мотивацией для других! </a:t>
            </a:r>
          </a:p>
          <a:p>
            <a:endParaRPr lang="ru-RU" sz="4000" b="1" dirty="0">
              <a:solidFill>
                <a:schemeClr val="tx2"/>
              </a:solidFill>
            </a:endParaRPr>
          </a:p>
          <a:p>
            <a:endParaRPr lang="ru-RU" sz="4000" b="1" i="0" dirty="0" smtClean="0">
              <a:solidFill>
                <a:schemeClr val="tx2"/>
              </a:solidFill>
              <a:effectLst/>
            </a:endParaRPr>
          </a:p>
          <a:p>
            <a:pPr algn="r"/>
            <a:r>
              <a:rPr lang="ru-RU" sz="2800" b="1" i="0" dirty="0" smtClean="0">
                <a:solidFill>
                  <a:schemeClr val="tx2"/>
                </a:solidFill>
                <a:effectLst/>
              </a:rPr>
              <a:t>Грейс Хоппер</a:t>
            </a:r>
          </a:p>
          <a:p>
            <a:pPr algn="r"/>
            <a:r>
              <a:rPr lang="ru-RU" sz="2800" dirty="0">
                <a:solidFill>
                  <a:schemeClr val="tx2"/>
                </a:solidFill>
              </a:rPr>
              <a:t>американская учёная </a:t>
            </a:r>
            <a:endParaRPr lang="ru-RU" sz="2800" dirty="0" smtClean="0">
              <a:solidFill>
                <a:schemeClr val="tx2"/>
              </a:solidFill>
            </a:endParaRPr>
          </a:p>
          <a:p>
            <a:pPr algn="r"/>
            <a:r>
              <a:rPr lang="ru-RU" sz="2800" dirty="0" smtClean="0">
                <a:solidFill>
                  <a:schemeClr val="tx2"/>
                </a:solidFill>
              </a:rPr>
              <a:t>контр-адмирал флота </a:t>
            </a:r>
            <a:r>
              <a:rPr lang="ru-RU" sz="2800" dirty="0">
                <a:solidFill>
                  <a:schemeClr val="tx2"/>
                </a:solidFill>
              </a:rPr>
              <a:t>США. </a:t>
            </a:r>
            <a:endParaRPr lang="ru-RU" sz="2800" b="1" i="0" dirty="0"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1684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Опорные точки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36938260"/>
              </p:ext>
            </p:extLst>
          </p:nvPr>
        </p:nvGraphicFramePr>
        <p:xfrm>
          <a:off x="220362" y="1613103"/>
          <a:ext cx="10865708" cy="4447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276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5824" y="243761"/>
            <a:ext cx="8460970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Балинтовские группы</a:t>
            </a:r>
            <a:endParaRPr lang="ru-RU" b="1" dirty="0">
              <a:solidFill>
                <a:schemeClr val="tx2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33678" y="470029"/>
            <a:ext cx="2187099" cy="873027"/>
            <a:chOff x="2160010" y="2964"/>
            <a:chExt cx="1870196" cy="935098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2160010" y="2964"/>
              <a:ext cx="1870196" cy="93509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2187398" y="30352"/>
              <a:ext cx="1815420" cy="8803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85" tIns="21590" rIns="32385" bIns="21590" numCol="1" spcCol="1270" anchor="ctr" anchorCtr="0">
              <a:noAutofit/>
            </a:bodyPr>
            <a:lstStyle/>
            <a:p>
              <a:pPr lvl="0" algn="ctr" defTabSz="7556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kern="1200" dirty="0" smtClean="0"/>
                <a:t>Педагогический кейс</a:t>
              </a:r>
              <a:endParaRPr lang="ru-RU" sz="1700" kern="1200" dirty="0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81" y="1569324"/>
            <a:ext cx="3818192" cy="254546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/>
          <a:stretch/>
        </p:blipFill>
        <p:spPr>
          <a:xfrm>
            <a:off x="6896540" y="4153315"/>
            <a:ext cx="4539638" cy="242602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t="17686" r="9081"/>
          <a:stretch/>
        </p:blipFill>
        <p:spPr>
          <a:xfrm>
            <a:off x="5953187" y="1507510"/>
            <a:ext cx="4077730" cy="26072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04" y="4194261"/>
            <a:ext cx="3658285" cy="252478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15463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9736" y="-60767"/>
            <a:ext cx="8460970" cy="1325563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/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sz="4000" b="1" dirty="0" smtClean="0">
                <a:solidFill>
                  <a:schemeClr val="tx2"/>
                </a:solidFill>
              </a:rPr>
              <a:t>Развитие</a:t>
            </a:r>
            <a:r>
              <a:rPr lang="ru-RU" b="1" dirty="0" smtClean="0">
                <a:solidFill>
                  <a:schemeClr val="tx2"/>
                </a:solidFill>
              </a:rPr>
              <a:t> на рабочем месте</a:t>
            </a:r>
            <a:endParaRPr lang="ru-RU" b="1" dirty="0">
              <a:solidFill>
                <a:schemeClr val="tx2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76979" y="494454"/>
            <a:ext cx="2202610" cy="935098"/>
            <a:chOff x="2160010" y="2964"/>
            <a:chExt cx="1870196" cy="935098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2160010" y="2964"/>
              <a:ext cx="1870196" cy="93509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2187398" y="30352"/>
              <a:ext cx="1815420" cy="8803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85" tIns="21590" rIns="32385" bIns="21590" numCol="1" spcCol="1270" anchor="ctr" anchorCtr="0">
              <a:noAutofit/>
            </a:bodyPr>
            <a:lstStyle/>
            <a:p>
              <a:pPr lvl="0" algn="ctr" defTabSz="7556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kern="1200" dirty="0" smtClean="0"/>
                <a:t>Педагогический кейс</a:t>
              </a:r>
              <a:endParaRPr lang="ru-RU" sz="1700" kern="1200" dirty="0"/>
            </a:p>
          </p:txBody>
        </p:sp>
      </p:grpSp>
      <p:pic>
        <p:nvPicPr>
          <p:cNvPr id="6" name="Picture 4" descr="http://qrcoder.ru/code/?http%3A%2F%2F93.dou.spb.ru%2Fkonsultatsionnyj-tsentr%2Fkommunikatsii%2F2-uncategorised%2F494-domashnij-teatr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80" y="1513210"/>
            <a:ext cx="1660920" cy="16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9669" t="13602" r="18793" b="3800"/>
          <a:stretch/>
        </p:blipFill>
        <p:spPr>
          <a:xfrm>
            <a:off x="309235" y="3084794"/>
            <a:ext cx="5167601" cy="36702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2088" t="19600" r="35625" b="23001"/>
          <a:stretch/>
        </p:blipFill>
        <p:spPr>
          <a:xfrm>
            <a:off x="5807364" y="1264796"/>
            <a:ext cx="4864155" cy="4864155"/>
          </a:xfrm>
          <a:prstGeom prst="rect">
            <a:avLst/>
          </a:prstGeom>
        </p:spPr>
      </p:pic>
      <p:pic>
        <p:nvPicPr>
          <p:cNvPr id="9" name="Picture 6" descr="http://qrcoder.ru/code/?https%3A%2F%2Fvk.com%2Fpublic206707221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309" y="4971282"/>
            <a:ext cx="1783745" cy="178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361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5250" y="241001"/>
            <a:ext cx="7546571" cy="1325563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tx2"/>
                </a:solidFill>
              </a:rPr>
              <a:t>Сбор</a:t>
            </a:r>
            <a:r>
              <a:rPr lang="ru-RU" b="1" dirty="0" smtClean="0">
                <a:solidFill>
                  <a:schemeClr val="tx2"/>
                </a:solidFill>
              </a:rPr>
              <a:t> информации</a:t>
            </a:r>
            <a:endParaRPr lang="ru-RU" b="1" dirty="0">
              <a:solidFill>
                <a:schemeClr val="tx2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53081" y="420016"/>
            <a:ext cx="2184173" cy="947465"/>
            <a:chOff x="4162181" y="145"/>
            <a:chExt cx="2541344" cy="1270672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4162181" y="145"/>
              <a:ext cx="2541344" cy="127067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676672"/>
                <a:satOff val="-5114"/>
                <a:lumOff val="-1961"/>
                <a:alphaOff val="0"/>
              </a:schemeClr>
            </a:fillRef>
            <a:effectRef idx="0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4199398" y="37362"/>
              <a:ext cx="2466910" cy="11962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Кейс родителя</a:t>
              </a:r>
              <a:endParaRPr lang="ru-RU" sz="2400" kern="1200" dirty="0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7672" t="4098" r="38373" b="17723"/>
          <a:stretch/>
        </p:blipFill>
        <p:spPr>
          <a:xfrm>
            <a:off x="94846" y="2228336"/>
            <a:ext cx="3453932" cy="44731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9190" t="12973" r="29121" b="4025"/>
          <a:stretch/>
        </p:blipFill>
        <p:spPr>
          <a:xfrm>
            <a:off x="7722084" y="420016"/>
            <a:ext cx="4214780" cy="47202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7065" t="15169" r="49854" b="6418"/>
          <a:stretch/>
        </p:blipFill>
        <p:spPr>
          <a:xfrm>
            <a:off x="3907291" y="1566564"/>
            <a:ext cx="3583459" cy="47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2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3817" y="232642"/>
            <a:ext cx="9193426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/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Личный контакт, выстраивание отношений в стиле нетворкинг</a:t>
            </a:r>
            <a:br>
              <a:rPr lang="ru-RU" b="1" dirty="0" smtClean="0">
                <a:solidFill>
                  <a:schemeClr val="tx2"/>
                </a:solidFill>
              </a:rPr>
            </a:br>
            <a:endParaRPr lang="ru-RU" b="1" dirty="0">
              <a:solidFill>
                <a:schemeClr val="tx2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53080" y="420016"/>
            <a:ext cx="2233601" cy="906276"/>
            <a:chOff x="4162181" y="145"/>
            <a:chExt cx="2541344" cy="1270672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4162181" y="145"/>
              <a:ext cx="2541344" cy="127067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676672"/>
                <a:satOff val="-5114"/>
                <a:lumOff val="-1961"/>
                <a:alphaOff val="0"/>
              </a:schemeClr>
            </a:fillRef>
            <a:effectRef idx="0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4199398" y="37362"/>
              <a:ext cx="2466910" cy="11962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Кейс родителя</a:t>
              </a:r>
              <a:endParaRPr lang="ru-RU" sz="2400" kern="1200"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53080" y="192344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</a:rPr>
              <a:t>Сотрудничество с семьей Ирины и Александра Треповых, </a:t>
            </a:r>
          </a:p>
          <a:p>
            <a:pPr algn="just"/>
            <a:r>
              <a:rPr lang="ru-RU" dirty="0" smtClean="0">
                <a:solidFill>
                  <a:schemeClr val="tx2"/>
                </a:solidFill>
              </a:rPr>
              <a:t>Мультимедийная коллекция </a:t>
            </a:r>
            <a:r>
              <a:rPr lang="ru-RU" b="1" dirty="0" smtClean="0">
                <a:solidFill>
                  <a:schemeClr val="tx2"/>
                </a:solidFill>
              </a:rPr>
              <a:t>«Сказкин дом». 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4174" t="18200" r="13376" b="9001"/>
          <a:stretch/>
        </p:blipFill>
        <p:spPr>
          <a:xfrm>
            <a:off x="7149052" y="1923445"/>
            <a:ext cx="4644516" cy="2767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9964" t="30815" r="28387" b="6600"/>
          <a:stretch/>
        </p:blipFill>
        <p:spPr>
          <a:xfrm>
            <a:off x="6223747" y="4553984"/>
            <a:ext cx="2520280" cy="2130237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9" name="Прямая со стрелкой 8"/>
          <p:cNvCxnSpPr/>
          <p:nvPr/>
        </p:nvCxnSpPr>
        <p:spPr>
          <a:xfrm flipH="1">
            <a:off x="7721829" y="3422027"/>
            <a:ext cx="792088" cy="1224136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390297" y="2935016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Новизна</a:t>
            </a:r>
            <a:endParaRPr lang="ru-RU" dirty="0" smtClean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Структурирована по возрастам и соответствует программным требованиям.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Это универсальный инструмент для использования педагогами ДОУ и родителями при знакомстве с детской литературой </a:t>
            </a:r>
            <a:endParaRPr lang="ru-RU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65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4660" y="447525"/>
            <a:ext cx="8794875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Личный контакт, выстраивание отношений в стиле нетворкинг</a:t>
            </a:r>
            <a:br>
              <a:rPr lang="ru-RU" b="1" dirty="0" smtClean="0">
                <a:solidFill>
                  <a:schemeClr val="tx2"/>
                </a:solidFill>
              </a:rPr>
            </a:br>
            <a:endParaRPr lang="ru-RU" b="1" dirty="0">
              <a:solidFill>
                <a:schemeClr val="tx2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53080" y="420016"/>
            <a:ext cx="2192412" cy="939227"/>
            <a:chOff x="4162181" y="145"/>
            <a:chExt cx="2541344" cy="1270672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4162181" y="145"/>
              <a:ext cx="2541344" cy="127067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676672"/>
                <a:satOff val="-5114"/>
                <a:lumOff val="-1961"/>
                <a:alphaOff val="0"/>
              </a:schemeClr>
            </a:fillRef>
            <a:effectRef idx="0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4199398" y="37362"/>
              <a:ext cx="2466910" cy="11962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Кейс родителя</a:t>
              </a:r>
              <a:endParaRPr lang="ru-RU" sz="2400" kern="1200" dirty="0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353080" y="192344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Сотрудничество с мотоклубом  </a:t>
            </a:r>
            <a:r>
              <a:rPr lang="en-US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RIGHT COAST MCC</a:t>
            </a:r>
            <a:r>
              <a:rPr lang="ru-RU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Saint-Petersburg</a:t>
            </a:r>
            <a:r>
              <a:rPr lang="ru-RU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. «Уроки добра».</a:t>
            </a:r>
            <a:br>
              <a:rPr lang="ru-RU" dirty="0" smtClean="0">
                <a:solidFill>
                  <a:schemeClr val="tx2"/>
                </a:solidFill>
                <a:cs typeface="Times New Roman" panose="02020603050405020304" pitchFamily="18" charset="0"/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B4A50B-CFDC-432D-A38D-5865CE0272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" y="3746999"/>
            <a:ext cx="3220645" cy="283637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B2090C-6667-4AD6-BD0F-5A25D72E8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080" y="2679532"/>
            <a:ext cx="3816424" cy="274249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F63D5E-3566-443A-B431-8B01C6EB19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3" r="669"/>
          <a:stretch/>
        </p:blipFill>
        <p:spPr>
          <a:xfrm>
            <a:off x="7346994" y="1690688"/>
            <a:ext cx="4557813" cy="4223483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1727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4095" y="481503"/>
            <a:ext cx="7430193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Личный контакт, выстраивание отношений в стиле нетворкинг</a:t>
            </a:r>
            <a:br>
              <a:rPr lang="ru-RU" b="1" dirty="0" smtClean="0">
                <a:solidFill>
                  <a:schemeClr val="tx2"/>
                </a:solidFill>
              </a:rPr>
            </a:br>
            <a:endParaRPr lang="ru-RU" b="1" dirty="0">
              <a:solidFill>
                <a:schemeClr val="tx2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53080" y="420016"/>
            <a:ext cx="2175936" cy="963941"/>
            <a:chOff x="4162181" y="145"/>
            <a:chExt cx="2541344" cy="1270672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4162181" y="145"/>
              <a:ext cx="2541344" cy="127067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676672"/>
                <a:satOff val="-5114"/>
                <a:lumOff val="-1961"/>
                <a:alphaOff val="0"/>
              </a:schemeClr>
            </a:fillRef>
            <a:effectRef idx="0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4199398" y="37362"/>
              <a:ext cx="2466910" cy="11962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Кейс родителя</a:t>
              </a:r>
              <a:endParaRPr lang="ru-RU" sz="2400" kern="1200" dirty="0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353080" y="192344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2"/>
                </a:solidFill>
                <a:cs typeface="Times New Roman" panose="02020603050405020304" pitchFamily="18" charset="0"/>
              </a:rPr>
              <a:t>Сотрудничество с Военно-Историческим Клубом </a:t>
            </a:r>
            <a:br>
              <a:rPr lang="ru-RU" dirty="0">
                <a:solidFill>
                  <a:schemeClr val="tx2"/>
                </a:solidFill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2"/>
                </a:solidFill>
                <a:cs typeface="Times New Roman" panose="02020603050405020304" pitchFamily="18" charset="0"/>
              </a:rPr>
              <a:t>Санкт-Петербургского Политехнического Университета им. Петра Великого «Наш Политех» . «Уроки памяти». 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81CD98-96D0-4FAE-A330-1BC3FF6F74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" y="3079532"/>
            <a:ext cx="4001844" cy="2995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7"/>
          <a:stretch/>
        </p:blipFill>
        <p:spPr>
          <a:xfrm>
            <a:off x="7350059" y="1923445"/>
            <a:ext cx="2131847" cy="46907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255C53B-C8EB-49A4-BDAB-B199728D54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16" y="3132645"/>
            <a:ext cx="3175575" cy="2942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9A83869-63AA-426F-9C82-5E4F68B571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101" y="4090600"/>
            <a:ext cx="2377384" cy="27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/>
          <p:nvPr/>
        </p:nvPicPr>
        <p:blipFill rotWithShape="1">
          <a:blip r:embed="rId6"/>
          <a:srcRect l="49592" t="-43" r="-154" b="593"/>
          <a:stretch/>
        </p:blipFill>
        <p:spPr>
          <a:xfrm>
            <a:off x="9604575" y="1624578"/>
            <a:ext cx="2513162" cy="244439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9219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803" y="242787"/>
            <a:ext cx="8028709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/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Опыт работы с родителями структурного подразделения СРП</a:t>
            </a:r>
            <a:br>
              <a:rPr lang="ru-RU" b="1" dirty="0" smtClean="0">
                <a:solidFill>
                  <a:schemeClr val="tx2"/>
                </a:solidFill>
              </a:rPr>
            </a:br>
            <a:endParaRPr lang="ru-RU" b="1" dirty="0">
              <a:solidFill>
                <a:schemeClr val="tx2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36454" y="420016"/>
            <a:ext cx="2722629" cy="1026399"/>
            <a:chOff x="7338862" y="145"/>
            <a:chExt cx="2541344" cy="1270672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7338862" y="145"/>
              <a:ext cx="2541344" cy="127067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7376079" y="37361"/>
              <a:ext cx="2348943" cy="11962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</a:pPr>
              <a:r>
                <a:rPr lang="ru-RU" sz="2400" kern="1200" dirty="0" smtClean="0"/>
                <a:t>Образовательный кейс </a:t>
              </a:r>
            </a:p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</a:pPr>
              <a:r>
                <a:rPr lang="ru-RU" sz="2400" kern="1200" dirty="0" smtClean="0"/>
                <a:t>детского сада</a:t>
              </a:r>
              <a:endParaRPr lang="ru-RU" sz="2400" kern="1200" dirty="0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4251" t="20115" r="42523" b="30400"/>
          <a:stretch/>
        </p:blipFill>
        <p:spPr>
          <a:xfrm>
            <a:off x="0" y="2328960"/>
            <a:ext cx="3562363" cy="458629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9051" t="16400" r="24801" b="12201"/>
          <a:stretch/>
        </p:blipFill>
        <p:spPr>
          <a:xfrm>
            <a:off x="7092139" y="2454354"/>
            <a:ext cx="5099861" cy="30963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39" y="2079999"/>
            <a:ext cx="3945400" cy="295905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6059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197</Words>
  <Application>Microsoft Office PowerPoint</Application>
  <PresentationFormat>Широкоэкранный</PresentationFormat>
  <Paragraphs>58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  Взаимодействие с родителями. Новые практики и  новые результаты</vt:lpstr>
      <vt:lpstr>Опорные точки</vt:lpstr>
      <vt:lpstr>Балинтовские группы</vt:lpstr>
      <vt:lpstr> Развитие на рабочем месте</vt:lpstr>
      <vt:lpstr>Сбор информации</vt:lpstr>
      <vt:lpstr> Личный контакт, выстраивание отношений в стиле нетворкинг </vt:lpstr>
      <vt:lpstr>Личный контакт, выстраивание отношений в стиле нетворкинг </vt:lpstr>
      <vt:lpstr>Личный контакт, выстраивание отношений в стиле нетворкинг </vt:lpstr>
      <vt:lpstr> Опыт работы с родителями структурного подразделения СРП </vt:lpstr>
      <vt:lpstr> Опыт работы с родителями клуба «Грамотный родитель»</vt:lpstr>
      <vt:lpstr> Опыт работы клуба  «Грамотный родитель»</vt:lpstr>
      <vt:lpstr>Совместные зоны активности Мини -музеи </vt:lpstr>
      <vt:lpstr>Совместные зоны активности Выставочные пространства</vt:lpstr>
      <vt:lpstr>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Юлия Викторовна Левкович</cp:lastModifiedBy>
  <cp:revision>31</cp:revision>
  <dcterms:created xsi:type="dcterms:W3CDTF">2021-09-22T07:44:08Z</dcterms:created>
  <dcterms:modified xsi:type="dcterms:W3CDTF">2021-09-28T07:05:40Z</dcterms:modified>
</cp:coreProperties>
</file>