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1" r:id="rId6"/>
    <p:sldId id="262" r:id="rId7"/>
    <p:sldId id="265" r:id="rId8"/>
    <p:sldId id="260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" Target="../slides/slide2.xml"/><Relationship Id="rId1" Type="http://schemas.openxmlformats.org/officeDocument/2006/relationships/image" Target="../media/image10.jpeg"/><Relationship Id="rId6" Type="http://schemas.openxmlformats.org/officeDocument/2006/relationships/slide" Target="../slides/slide5.xml"/><Relationship Id="rId11" Type="http://schemas.openxmlformats.org/officeDocument/2006/relationships/image" Target="../media/image15.jpg"/><Relationship Id="rId5" Type="http://schemas.openxmlformats.org/officeDocument/2006/relationships/image" Target="../media/image12.png"/><Relationship Id="rId10" Type="http://schemas.openxmlformats.org/officeDocument/2006/relationships/slide" Target="../slides/slide8.xml"/><Relationship Id="rId4" Type="http://schemas.openxmlformats.org/officeDocument/2006/relationships/slide" Target="../slides/slide9.xml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82CB2-74AD-4AB2-AD91-2D58D7DE8B1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6F0C9B-9126-40BD-A04C-A9DB98A77466}">
      <dgm:prSet phldrT="[Текст]"/>
      <dgm:spPr/>
      <dgm:t>
        <a:bodyPr/>
        <a:lstStyle/>
        <a:p>
          <a:r>
            <a:rPr lang="ru-RU" dirty="0" smtClean="0"/>
            <a:t>Проект</a:t>
          </a:r>
          <a:endParaRPr lang="ru-RU" dirty="0"/>
        </a:p>
      </dgm:t>
    </dgm:pt>
    <dgm:pt modelId="{BA297132-219C-4848-9F86-B672EC821D64}" type="parTrans" cxnId="{2A379418-DC0B-4E56-86EC-BC5A3865E85B}">
      <dgm:prSet/>
      <dgm:spPr/>
      <dgm:t>
        <a:bodyPr/>
        <a:lstStyle/>
        <a:p>
          <a:endParaRPr lang="ru-RU"/>
        </a:p>
      </dgm:t>
    </dgm:pt>
    <dgm:pt modelId="{AB197044-5648-47EA-AAA1-869C4FA0B9EE}" type="sibTrans" cxnId="{2A379418-DC0B-4E56-86EC-BC5A3865E85B}">
      <dgm:prSet/>
      <dgm:spPr/>
      <dgm:t>
        <a:bodyPr/>
        <a:lstStyle/>
        <a:p>
          <a:endParaRPr lang="ru-RU"/>
        </a:p>
      </dgm:t>
    </dgm:pt>
    <dgm:pt modelId="{41414375-5917-44A7-92D4-7943536821D6}">
      <dgm:prSet phldrT="[Текст]" custT="1"/>
      <dgm:spPr/>
      <dgm:t>
        <a:bodyPr/>
        <a:lstStyle/>
        <a:p>
          <a:r>
            <a:rPr lang="ru-RU" sz="2000" dirty="0" smtClean="0"/>
            <a:t>Национальный проект «Образование» 2019-2024 гг.</a:t>
          </a:r>
          <a:endParaRPr lang="ru-RU" sz="2000" dirty="0"/>
        </a:p>
      </dgm:t>
    </dgm:pt>
    <dgm:pt modelId="{38BC9B40-8B83-4A65-B751-C781D571FC98}" type="parTrans" cxnId="{B0998C32-376F-45F9-AAC9-036AF4B8B6B3}">
      <dgm:prSet/>
      <dgm:spPr/>
      <dgm:t>
        <a:bodyPr/>
        <a:lstStyle/>
        <a:p>
          <a:endParaRPr lang="ru-RU"/>
        </a:p>
      </dgm:t>
    </dgm:pt>
    <dgm:pt modelId="{DC01A47B-0A12-41F8-A09A-661311027802}" type="sibTrans" cxnId="{B0998C32-376F-45F9-AAC9-036AF4B8B6B3}">
      <dgm:prSet/>
      <dgm:spPr/>
      <dgm:t>
        <a:bodyPr/>
        <a:lstStyle/>
        <a:p>
          <a:endParaRPr lang="ru-RU"/>
        </a:p>
      </dgm:t>
    </dgm:pt>
    <dgm:pt modelId="{D894747E-EB54-4C65-A8F2-F2FEDF9BCBD1}">
      <dgm:prSet phldrT="[Текст]"/>
      <dgm:spPr/>
      <dgm:t>
        <a:bodyPr/>
        <a:lstStyle/>
        <a:p>
          <a:r>
            <a:rPr lang="ru-RU" dirty="0" smtClean="0"/>
            <a:t>Приказ</a:t>
          </a:r>
          <a:endParaRPr lang="ru-RU" dirty="0"/>
        </a:p>
      </dgm:t>
    </dgm:pt>
    <dgm:pt modelId="{7DFA25D9-D9AB-47DE-89A5-554C3B5F6E67}" type="parTrans" cxnId="{94368C5E-2F1B-4347-94B5-2CA061F7C7AD}">
      <dgm:prSet/>
      <dgm:spPr/>
      <dgm:t>
        <a:bodyPr/>
        <a:lstStyle/>
        <a:p>
          <a:endParaRPr lang="ru-RU"/>
        </a:p>
      </dgm:t>
    </dgm:pt>
    <dgm:pt modelId="{F171C39D-F672-4726-BF6B-75B2A95EBA93}" type="sibTrans" cxnId="{94368C5E-2F1B-4347-94B5-2CA061F7C7AD}">
      <dgm:prSet/>
      <dgm:spPr/>
      <dgm:t>
        <a:bodyPr/>
        <a:lstStyle/>
        <a:p>
          <a:endParaRPr lang="ru-RU"/>
        </a:p>
      </dgm:t>
    </dgm:pt>
    <dgm:pt modelId="{C5FCB723-1816-442A-985E-B0596C355270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Приказ Министерства просвещения РФ от 2 декабря 2019 года № 649  «Об утверждении Целевой модели цифровой образовательной среды»</a:t>
          </a:r>
          <a:endParaRPr lang="ru-RU" sz="2000" dirty="0"/>
        </a:p>
      </dgm:t>
    </dgm:pt>
    <dgm:pt modelId="{8424C057-D355-43C2-A545-19FDAE17CA45}" type="parTrans" cxnId="{9B3BE7CB-F00F-48BD-9A87-B00FA691F6F7}">
      <dgm:prSet/>
      <dgm:spPr/>
      <dgm:t>
        <a:bodyPr/>
        <a:lstStyle/>
        <a:p>
          <a:endParaRPr lang="ru-RU"/>
        </a:p>
      </dgm:t>
    </dgm:pt>
    <dgm:pt modelId="{01D87975-3312-4139-B53B-5756F3953E00}" type="sibTrans" cxnId="{9B3BE7CB-F00F-48BD-9A87-B00FA691F6F7}">
      <dgm:prSet/>
      <dgm:spPr/>
      <dgm:t>
        <a:bodyPr/>
        <a:lstStyle/>
        <a:p>
          <a:endParaRPr lang="ru-RU"/>
        </a:p>
      </dgm:t>
    </dgm:pt>
    <dgm:pt modelId="{2C1B6783-B356-4FE5-BD82-094658561238}">
      <dgm:prSet phldrT="[Текст]"/>
      <dgm:spPr/>
      <dgm:t>
        <a:bodyPr/>
        <a:lstStyle/>
        <a:p>
          <a:r>
            <a:rPr lang="ru-RU" dirty="0" smtClean="0"/>
            <a:t>Распоряжение</a:t>
          </a:r>
          <a:endParaRPr lang="ru-RU" dirty="0"/>
        </a:p>
      </dgm:t>
    </dgm:pt>
    <dgm:pt modelId="{0D49ED28-68AE-46B7-A40B-BF29E5B71B7A}" type="parTrans" cxnId="{BB4F4346-57C7-4CB6-8B18-FF744F46AA00}">
      <dgm:prSet/>
      <dgm:spPr/>
      <dgm:t>
        <a:bodyPr/>
        <a:lstStyle/>
        <a:p>
          <a:endParaRPr lang="ru-RU"/>
        </a:p>
      </dgm:t>
    </dgm:pt>
    <dgm:pt modelId="{42F519A1-27C8-4344-ACFB-61B6FFCE52BC}" type="sibTrans" cxnId="{BB4F4346-57C7-4CB6-8B18-FF744F46AA00}">
      <dgm:prSet/>
      <dgm:spPr/>
      <dgm:t>
        <a:bodyPr/>
        <a:lstStyle/>
        <a:p>
          <a:endParaRPr lang="ru-RU"/>
        </a:p>
      </dgm:t>
    </dgm:pt>
    <dgm:pt modelId="{56244F89-EC15-4ECD-9CA2-596B07A0E695}">
      <dgm:prSet phldrT="[Текст]" custT="1"/>
      <dgm:spPr/>
      <dgm:t>
        <a:bodyPr/>
        <a:lstStyle/>
        <a:p>
          <a:r>
            <a:rPr lang="ru-RU" sz="2000" dirty="0" smtClean="0"/>
            <a:t>Распоряжение Правительства РФ от 28 июля 2017 года №1632-р «Цифровая экономика Российской Федерации»</a:t>
          </a:r>
          <a:endParaRPr lang="ru-RU" sz="2000" dirty="0"/>
        </a:p>
      </dgm:t>
    </dgm:pt>
    <dgm:pt modelId="{73BC3534-964F-40E5-9EF2-20091A6DE44D}" type="parTrans" cxnId="{695A206C-A97D-42E8-A343-F4CE6675FFEB}">
      <dgm:prSet/>
      <dgm:spPr/>
      <dgm:t>
        <a:bodyPr/>
        <a:lstStyle/>
        <a:p>
          <a:endParaRPr lang="ru-RU"/>
        </a:p>
      </dgm:t>
    </dgm:pt>
    <dgm:pt modelId="{D32B4AF1-C819-4042-A23C-7AE55E208DE8}" type="sibTrans" cxnId="{695A206C-A97D-42E8-A343-F4CE6675FFEB}">
      <dgm:prSet/>
      <dgm:spPr/>
      <dgm:t>
        <a:bodyPr/>
        <a:lstStyle/>
        <a:p>
          <a:endParaRPr lang="ru-RU"/>
        </a:p>
      </dgm:t>
    </dgm:pt>
    <dgm:pt modelId="{8E11DB89-C07D-426C-98D4-E600780C8DDA}">
      <dgm:prSet/>
      <dgm:spPr/>
      <dgm:t>
        <a:bodyPr/>
        <a:lstStyle/>
        <a:p>
          <a:r>
            <a:rPr lang="ru-RU" dirty="0" smtClean="0"/>
            <a:t>Программа развития</a:t>
          </a:r>
          <a:endParaRPr lang="ru-RU" dirty="0"/>
        </a:p>
      </dgm:t>
    </dgm:pt>
    <dgm:pt modelId="{3BA7A835-DA6D-43D7-B103-1DD454DE78B3}" type="parTrans" cxnId="{FFA66092-FF9A-49AF-8A0C-C4F55E84F3C2}">
      <dgm:prSet/>
      <dgm:spPr/>
      <dgm:t>
        <a:bodyPr/>
        <a:lstStyle/>
        <a:p>
          <a:endParaRPr lang="ru-RU"/>
        </a:p>
      </dgm:t>
    </dgm:pt>
    <dgm:pt modelId="{43BD6E92-996E-4E36-A7F0-4A27848ED1C2}" type="sibTrans" cxnId="{FFA66092-FF9A-49AF-8A0C-C4F55E84F3C2}">
      <dgm:prSet/>
      <dgm:spPr/>
      <dgm:t>
        <a:bodyPr/>
        <a:lstStyle/>
        <a:p>
          <a:endParaRPr lang="ru-RU"/>
        </a:p>
      </dgm:t>
    </dgm:pt>
    <dgm:pt modelId="{F5152E85-5870-48C9-AE0F-2E397B797621}">
      <dgm:prSet custT="1"/>
      <dgm:spPr/>
      <dgm:t>
        <a:bodyPr/>
        <a:lstStyle/>
        <a:p>
          <a:endParaRPr lang="ru-RU" sz="1400" dirty="0"/>
        </a:p>
      </dgm:t>
    </dgm:pt>
    <dgm:pt modelId="{8BCD806B-EBFB-476B-9641-F17E718D410A}" type="parTrans" cxnId="{E8365E7A-F2B0-4056-9595-D19C34523E06}">
      <dgm:prSet/>
      <dgm:spPr/>
      <dgm:t>
        <a:bodyPr/>
        <a:lstStyle/>
        <a:p>
          <a:endParaRPr lang="ru-RU"/>
        </a:p>
      </dgm:t>
    </dgm:pt>
    <dgm:pt modelId="{03F66665-A988-4434-BFE9-C789696473C1}" type="sibTrans" cxnId="{E8365E7A-F2B0-4056-9595-D19C34523E06}">
      <dgm:prSet/>
      <dgm:spPr/>
      <dgm:t>
        <a:bodyPr/>
        <a:lstStyle/>
        <a:p>
          <a:endParaRPr lang="ru-RU"/>
        </a:p>
      </dgm:t>
    </dgm:pt>
    <dgm:pt modelId="{F335030C-84E9-4942-B16E-12B42448EA83}">
      <dgm:prSet custT="1"/>
      <dgm:spPr/>
      <dgm:t>
        <a:bodyPr/>
        <a:lstStyle/>
        <a:p>
          <a:r>
            <a:rPr lang="ru-RU" sz="2000" dirty="0" smtClean="0"/>
            <a:t>Программа развития образования Невского района на 2020-2024 годы «От инновационных решений до опережающего развития»,  проект «Цифровая школа»;</a:t>
          </a:r>
          <a:endParaRPr lang="ru-RU" sz="2000" dirty="0"/>
        </a:p>
      </dgm:t>
    </dgm:pt>
    <dgm:pt modelId="{3B7F3072-D1B5-4196-AE9D-DDDD7F7A3C0E}" type="parTrans" cxnId="{FCA638B3-B36F-4AFF-AF03-05494B98285B}">
      <dgm:prSet/>
      <dgm:spPr/>
      <dgm:t>
        <a:bodyPr/>
        <a:lstStyle/>
        <a:p>
          <a:endParaRPr lang="ru-RU"/>
        </a:p>
      </dgm:t>
    </dgm:pt>
    <dgm:pt modelId="{750E2450-BD82-4B8B-8077-2C95E3D1F43B}" type="sibTrans" cxnId="{FCA638B3-B36F-4AFF-AF03-05494B98285B}">
      <dgm:prSet/>
      <dgm:spPr/>
      <dgm:t>
        <a:bodyPr/>
        <a:lstStyle/>
        <a:p>
          <a:endParaRPr lang="ru-RU"/>
        </a:p>
      </dgm:t>
    </dgm:pt>
    <dgm:pt modelId="{56E6D490-4B87-41B9-B4B9-43221B1F1AF8}">
      <dgm:prSet custT="1"/>
      <dgm:spPr/>
      <dgm:t>
        <a:bodyPr/>
        <a:lstStyle/>
        <a:p>
          <a:r>
            <a:rPr lang="ru-RU" sz="2000" dirty="0" smtClean="0"/>
            <a:t>Программа развития государственного бюджетного дошкольного образовательного учреждения детского сада № 143 Невского района Санкт-Петербурга на 2020-2024 годы, проект «Цифровая среда дошкольной организации</a:t>
          </a:r>
          <a:endParaRPr lang="ru-RU" sz="2000" dirty="0"/>
        </a:p>
      </dgm:t>
    </dgm:pt>
    <dgm:pt modelId="{A330FC5C-B99C-4ACD-9A9F-9C9C7F247546}" type="parTrans" cxnId="{A6D411C6-655D-4219-AC43-4B4C3856E890}">
      <dgm:prSet/>
      <dgm:spPr/>
      <dgm:t>
        <a:bodyPr/>
        <a:lstStyle/>
        <a:p>
          <a:endParaRPr lang="ru-RU"/>
        </a:p>
      </dgm:t>
    </dgm:pt>
    <dgm:pt modelId="{092505DB-E6FE-43C1-92CC-602C4BD7FAAF}" type="sibTrans" cxnId="{A6D411C6-655D-4219-AC43-4B4C3856E890}">
      <dgm:prSet/>
      <dgm:spPr/>
      <dgm:t>
        <a:bodyPr/>
        <a:lstStyle/>
        <a:p>
          <a:endParaRPr lang="ru-RU"/>
        </a:p>
      </dgm:t>
    </dgm:pt>
    <dgm:pt modelId="{8EACA835-7E27-41D3-BA19-699138B33675}">
      <dgm:prSet/>
      <dgm:spPr/>
      <dgm:t>
        <a:bodyPr/>
        <a:lstStyle/>
        <a:p>
          <a:r>
            <a:rPr lang="ru-RU" dirty="0" smtClean="0"/>
            <a:t>Закон</a:t>
          </a:r>
          <a:endParaRPr lang="ru-RU" dirty="0"/>
        </a:p>
      </dgm:t>
    </dgm:pt>
    <dgm:pt modelId="{ACD4B8FB-8E92-43F2-8808-E35A37A41C29}" type="parTrans" cxnId="{4D09938C-04D4-4A42-8346-6FC03CBD8858}">
      <dgm:prSet/>
      <dgm:spPr/>
      <dgm:t>
        <a:bodyPr/>
        <a:lstStyle/>
        <a:p>
          <a:endParaRPr lang="ru-RU"/>
        </a:p>
      </dgm:t>
    </dgm:pt>
    <dgm:pt modelId="{FF47935D-C449-4CA4-8605-8C4F72A5152A}" type="sibTrans" cxnId="{4D09938C-04D4-4A42-8346-6FC03CBD8858}">
      <dgm:prSet/>
      <dgm:spPr/>
      <dgm:t>
        <a:bodyPr/>
        <a:lstStyle/>
        <a:p>
          <a:endParaRPr lang="ru-RU"/>
        </a:p>
      </dgm:t>
    </dgm:pt>
    <dgm:pt modelId="{F0A1911B-BF08-4D85-B3EF-449DDB2E0632}">
      <dgm:prSet custT="1"/>
      <dgm:spPr/>
      <dgm:t>
        <a:bodyPr/>
        <a:lstStyle/>
        <a:p>
          <a:r>
            <a:rPr lang="ru-RU" sz="2000" dirty="0" smtClean="0"/>
            <a:t>Федеральный закон от 29.12.2012 года № 273-ФЗ «Об образовании в Российской Федерации»</a:t>
          </a:r>
          <a:endParaRPr lang="ru-RU" sz="2000" dirty="0"/>
        </a:p>
      </dgm:t>
    </dgm:pt>
    <dgm:pt modelId="{09D2F37E-05FC-43A1-AA96-136F99B2685B}" type="parTrans" cxnId="{B71A5AA4-96AD-47C2-AB09-FAAE67F25EC1}">
      <dgm:prSet/>
      <dgm:spPr/>
      <dgm:t>
        <a:bodyPr/>
        <a:lstStyle/>
        <a:p>
          <a:endParaRPr lang="ru-RU"/>
        </a:p>
      </dgm:t>
    </dgm:pt>
    <dgm:pt modelId="{3A0E89EF-C5D7-40B7-B54D-B7F67E733D50}" type="sibTrans" cxnId="{B71A5AA4-96AD-47C2-AB09-FAAE67F25EC1}">
      <dgm:prSet/>
      <dgm:spPr/>
      <dgm:t>
        <a:bodyPr/>
        <a:lstStyle/>
        <a:p>
          <a:endParaRPr lang="ru-RU"/>
        </a:p>
      </dgm:t>
    </dgm:pt>
    <dgm:pt modelId="{B807D029-70CD-4581-99E4-E71831942616}" type="pres">
      <dgm:prSet presAssocID="{5E582CB2-74AD-4AB2-AD91-2D58D7DE8B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CF3A4E-BA1D-4ADD-927B-18BE4643C89E}" type="pres">
      <dgm:prSet presAssocID="{8EACA835-7E27-41D3-BA19-699138B33675}" presName="composite" presStyleCnt="0"/>
      <dgm:spPr/>
    </dgm:pt>
    <dgm:pt modelId="{504306A3-77BC-423A-87E6-56F3FDA81601}" type="pres">
      <dgm:prSet presAssocID="{8EACA835-7E27-41D3-BA19-699138B3367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0BEA5-ABD4-4BDE-B857-89616C428D2E}" type="pres">
      <dgm:prSet presAssocID="{8EACA835-7E27-41D3-BA19-699138B3367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79653-E164-484B-9120-D7590B723D09}" type="pres">
      <dgm:prSet presAssocID="{FF47935D-C449-4CA4-8605-8C4F72A5152A}" presName="sp" presStyleCnt="0"/>
      <dgm:spPr/>
    </dgm:pt>
    <dgm:pt modelId="{31BDCBBD-69C2-449D-8CCA-DAE7EF436688}" type="pres">
      <dgm:prSet presAssocID="{E96F0C9B-9126-40BD-A04C-A9DB98A77466}" presName="composite" presStyleCnt="0"/>
      <dgm:spPr/>
    </dgm:pt>
    <dgm:pt modelId="{64D162C0-DE1A-4FB2-A6D5-9F48B656356F}" type="pres">
      <dgm:prSet presAssocID="{E96F0C9B-9126-40BD-A04C-A9DB98A7746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64E93-7D86-40BC-8387-3AA742755F14}" type="pres">
      <dgm:prSet presAssocID="{E96F0C9B-9126-40BD-A04C-A9DB98A77466}" presName="descendantText" presStyleLbl="alignAcc1" presStyleIdx="1" presStyleCnt="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9E9E0-3653-45FA-89F0-FB0A18DF5B6F}" type="pres">
      <dgm:prSet presAssocID="{AB197044-5648-47EA-AAA1-869C4FA0B9EE}" presName="sp" presStyleCnt="0"/>
      <dgm:spPr/>
    </dgm:pt>
    <dgm:pt modelId="{7C01994A-ED21-4622-9E6A-FE9EDD5082C3}" type="pres">
      <dgm:prSet presAssocID="{D894747E-EB54-4C65-A8F2-F2FEDF9BCBD1}" presName="composite" presStyleCnt="0"/>
      <dgm:spPr/>
    </dgm:pt>
    <dgm:pt modelId="{071B9B96-5980-4A40-9927-731D2329808E}" type="pres">
      <dgm:prSet presAssocID="{D894747E-EB54-4C65-A8F2-F2FEDF9BCBD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4A92A-1B41-4936-8B1F-0B2FD321B97D}" type="pres">
      <dgm:prSet presAssocID="{D894747E-EB54-4C65-A8F2-F2FEDF9BCBD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D2B3C-4A59-4A4F-B80D-DD0D60223648}" type="pres">
      <dgm:prSet presAssocID="{F171C39D-F672-4726-BF6B-75B2A95EBA93}" presName="sp" presStyleCnt="0"/>
      <dgm:spPr/>
    </dgm:pt>
    <dgm:pt modelId="{9B47DF48-E48D-4769-AFA3-4786706CB472}" type="pres">
      <dgm:prSet presAssocID="{2C1B6783-B356-4FE5-BD82-094658561238}" presName="composite" presStyleCnt="0"/>
      <dgm:spPr/>
    </dgm:pt>
    <dgm:pt modelId="{2CD37401-56E9-458B-8BAA-3E841B94249D}" type="pres">
      <dgm:prSet presAssocID="{2C1B6783-B356-4FE5-BD82-09465856123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A15DC-D697-4916-9663-5B54FDA02607}" type="pres">
      <dgm:prSet presAssocID="{2C1B6783-B356-4FE5-BD82-09465856123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9E0B5-7CC7-41D3-8430-AD86C51E1582}" type="pres">
      <dgm:prSet presAssocID="{42F519A1-27C8-4344-ACFB-61B6FFCE52BC}" presName="sp" presStyleCnt="0"/>
      <dgm:spPr/>
    </dgm:pt>
    <dgm:pt modelId="{4EB1DCC7-BCA1-49D5-8D0A-9AACA41A932C}" type="pres">
      <dgm:prSet presAssocID="{8E11DB89-C07D-426C-98D4-E600780C8DDA}" presName="composite" presStyleCnt="0"/>
      <dgm:spPr/>
    </dgm:pt>
    <dgm:pt modelId="{1F6E1DDA-050B-4143-941C-F522A38E7EA1}" type="pres">
      <dgm:prSet presAssocID="{8E11DB89-C07D-426C-98D4-E600780C8DD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F5B96-018C-40E1-B79D-4953B598A7FF}" type="pres">
      <dgm:prSet presAssocID="{8E11DB89-C07D-426C-98D4-E600780C8DDA}" presName="descendantText" presStyleLbl="alignAcc1" presStyleIdx="4" presStyleCnt="5" custScaleY="372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99550-B97A-40F5-986B-C327F5026ECE}" type="presOf" srcId="{F0A1911B-BF08-4D85-B3EF-449DDB2E0632}" destId="{18F0BEA5-ABD4-4BDE-B857-89616C428D2E}" srcOrd="0" destOrd="0" presId="urn:microsoft.com/office/officeart/2005/8/layout/chevron2"/>
    <dgm:cxn modelId="{B3E2EEE7-7F0F-471F-9A0E-DEFFAA4442CC}" type="presOf" srcId="{F335030C-84E9-4942-B16E-12B42448EA83}" destId="{9A6F5B96-018C-40E1-B79D-4953B598A7FF}" srcOrd="0" destOrd="1" presId="urn:microsoft.com/office/officeart/2005/8/layout/chevron2"/>
    <dgm:cxn modelId="{ED7C90DD-CB3E-419E-95B3-874E072FEF10}" type="presOf" srcId="{56244F89-EC15-4ECD-9CA2-596B07A0E695}" destId="{27BA15DC-D697-4916-9663-5B54FDA02607}" srcOrd="0" destOrd="0" presId="urn:microsoft.com/office/officeart/2005/8/layout/chevron2"/>
    <dgm:cxn modelId="{51FDB45C-383B-42D1-B3A0-DA8AF989CED6}" type="presOf" srcId="{41414375-5917-44A7-92D4-7943536821D6}" destId="{A3864E93-7D86-40BC-8387-3AA742755F14}" srcOrd="0" destOrd="0" presId="urn:microsoft.com/office/officeart/2005/8/layout/chevron2"/>
    <dgm:cxn modelId="{052BA51A-D8DC-4556-84C4-82AB4D54521F}" type="presOf" srcId="{E96F0C9B-9126-40BD-A04C-A9DB98A77466}" destId="{64D162C0-DE1A-4FB2-A6D5-9F48B656356F}" srcOrd="0" destOrd="0" presId="urn:microsoft.com/office/officeart/2005/8/layout/chevron2"/>
    <dgm:cxn modelId="{4D09938C-04D4-4A42-8346-6FC03CBD8858}" srcId="{5E582CB2-74AD-4AB2-AD91-2D58D7DE8B12}" destId="{8EACA835-7E27-41D3-BA19-699138B33675}" srcOrd="0" destOrd="0" parTransId="{ACD4B8FB-8E92-43F2-8808-E35A37A41C29}" sibTransId="{FF47935D-C449-4CA4-8605-8C4F72A5152A}"/>
    <dgm:cxn modelId="{94368C5E-2F1B-4347-94B5-2CA061F7C7AD}" srcId="{5E582CB2-74AD-4AB2-AD91-2D58D7DE8B12}" destId="{D894747E-EB54-4C65-A8F2-F2FEDF9BCBD1}" srcOrd="2" destOrd="0" parTransId="{7DFA25D9-D9AB-47DE-89A5-554C3B5F6E67}" sibTransId="{F171C39D-F672-4726-BF6B-75B2A95EBA93}"/>
    <dgm:cxn modelId="{FCA638B3-B36F-4AFF-AF03-05494B98285B}" srcId="{8E11DB89-C07D-426C-98D4-E600780C8DDA}" destId="{F335030C-84E9-4942-B16E-12B42448EA83}" srcOrd="1" destOrd="0" parTransId="{3B7F3072-D1B5-4196-AE9D-DDDD7F7A3C0E}" sibTransId="{750E2450-BD82-4B8B-8077-2C95E3D1F43B}"/>
    <dgm:cxn modelId="{B71A5AA4-96AD-47C2-AB09-FAAE67F25EC1}" srcId="{8EACA835-7E27-41D3-BA19-699138B33675}" destId="{F0A1911B-BF08-4D85-B3EF-449DDB2E0632}" srcOrd="0" destOrd="0" parTransId="{09D2F37E-05FC-43A1-AA96-136F99B2685B}" sibTransId="{3A0E89EF-C5D7-40B7-B54D-B7F67E733D50}"/>
    <dgm:cxn modelId="{E8365E7A-F2B0-4056-9595-D19C34523E06}" srcId="{8E11DB89-C07D-426C-98D4-E600780C8DDA}" destId="{F5152E85-5870-48C9-AE0F-2E397B797621}" srcOrd="0" destOrd="0" parTransId="{8BCD806B-EBFB-476B-9641-F17E718D410A}" sibTransId="{03F66665-A988-4434-BFE9-C789696473C1}"/>
    <dgm:cxn modelId="{695A206C-A97D-42E8-A343-F4CE6675FFEB}" srcId="{2C1B6783-B356-4FE5-BD82-094658561238}" destId="{56244F89-EC15-4ECD-9CA2-596B07A0E695}" srcOrd="0" destOrd="0" parTransId="{73BC3534-964F-40E5-9EF2-20091A6DE44D}" sibTransId="{D32B4AF1-C819-4042-A23C-7AE55E208DE8}"/>
    <dgm:cxn modelId="{13F6C206-CE70-4EDF-87BE-4C6AD6F9F5A4}" type="presOf" srcId="{2C1B6783-B356-4FE5-BD82-094658561238}" destId="{2CD37401-56E9-458B-8BAA-3E841B94249D}" srcOrd="0" destOrd="0" presId="urn:microsoft.com/office/officeart/2005/8/layout/chevron2"/>
    <dgm:cxn modelId="{FFA66092-FF9A-49AF-8A0C-C4F55E84F3C2}" srcId="{5E582CB2-74AD-4AB2-AD91-2D58D7DE8B12}" destId="{8E11DB89-C07D-426C-98D4-E600780C8DDA}" srcOrd="4" destOrd="0" parTransId="{3BA7A835-DA6D-43D7-B103-1DD454DE78B3}" sibTransId="{43BD6E92-996E-4E36-A7F0-4A27848ED1C2}"/>
    <dgm:cxn modelId="{00640179-08A1-4F04-8CCD-72FD22306327}" type="presOf" srcId="{8EACA835-7E27-41D3-BA19-699138B33675}" destId="{504306A3-77BC-423A-87E6-56F3FDA81601}" srcOrd="0" destOrd="0" presId="urn:microsoft.com/office/officeart/2005/8/layout/chevron2"/>
    <dgm:cxn modelId="{C6D4A08E-78A0-4200-83A5-FDECBAB6B0B0}" type="presOf" srcId="{F5152E85-5870-48C9-AE0F-2E397B797621}" destId="{9A6F5B96-018C-40E1-B79D-4953B598A7FF}" srcOrd="0" destOrd="0" presId="urn:microsoft.com/office/officeart/2005/8/layout/chevron2"/>
    <dgm:cxn modelId="{2A379418-DC0B-4E56-86EC-BC5A3865E85B}" srcId="{5E582CB2-74AD-4AB2-AD91-2D58D7DE8B12}" destId="{E96F0C9B-9126-40BD-A04C-A9DB98A77466}" srcOrd="1" destOrd="0" parTransId="{BA297132-219C-4848-9F86-B672EC821D64}" sibTransId="{AB197044-5648-47EA-AAA1-869C4FA0B9EE}"/>
    <dgm:cxn modelId="{51BE9937-5AC6-4863-AC0E-6CC1BE018CA7}" type="presOf" srcId="{C5FCB723-1816-442A-985E-B0596C355270}" destId="{96A4A92A-1B41-4936-8B1F-0B2FD321B97D}" srcOrd="0" destOrd="0" presId="urn:microsoft.com/office/officeart/2005/8/layout/chevron2"/>
    <dgm:cxn modelId="{A6D411C6-655D-4219-AC43-4B4C3856E890}" srcId="{8E11DB89-C07D-426C-98D4-E600780C8DDA}" destId="{56E6D490-4B87-41B9-B4B9-43221B1F1AF8}" srcOrd="2" destOrd="0" parTransId="{A330FC5C-B99C-4ACD-9A9F-9C9C7F247546}" sibTransId="{092505DB-E6FE-43C1-92CC-602C4BD7FAAF}"/>
    <dgm:cxn modelId="{BB4F4346-57C7-4CB6-8B18-FF744F46AA00}" srcId="{5E582CB2-74AD-4AB2-AD91-2D58D7DE8B12}" destId="{2C1B6783-B356-4FE5-BD82-094658561238}" srcOrd="3" destOrd="0" parTransId="{0D49ED28-68AE-46B7-A40B-BF29E5B71B7A}" sibTransId="{42F519A1-27C8-4344-ACFB-61B6FFCE52BC}"/>
    <dgm:cxn modelId="{544B9384-57F8-42C9-8267-CAA3BBD4CEAE}" type="presOf" srcId="{5E582CB2-74AD-4AB2-AD91-2D58D7DE8B12}" destId="{B807D029-70CD-4581-99E4-E71831942616}" srcOrd="0" destOrd="0" presId="urn:microsoft.com/office/officeart/2005/8/layout/chevron2"/>
    <dgm:cxn modelId="{B0998C32-376F-45F9-AAC9-036AF4B8B6B3}" srcId="{E96F0C9B-9126-40BD-A04C-A9DB98A77466}" destId="{41414375-5917-44A7-92D4-7943536821D6}" srcOrd="0" destOrd="0" parTransId="{38BC9B40-8B83-4A65-B751-C781D571FC98}" sibTransId="{DC01A47B-0A12-41F8-A09A-661311027802}"/>
    <dgm:cxn modelId="{6E66D6D7-1DB1-4292-ADAA-24A9EB08E77C}" type="presOf" srcId="{D894747E-EB54-4C65-A8F2-F2FEDF9BCBD1}" destId="{071B9B96-5980-4A40-9927-731D2329808E}" srcOrd="0" destOrd="0" presId="urn:microsoft.com/office/officeart/2005/8/layout/chevron2"/>
    <dgm:cxn modelId="{9B3BE7CB-F00F-48BD-9A87-B00FA691F6F7}" srcId="{D894747E-EB54-4C65-A8F2-F2FEDF9BCBD1}" destId="{C5FCB723-1816-442A-985E-B0596C355270}" srcOrd="0" destOrd="0" parTransId="{8424C057-D355-43C2-A545-19FDAE17CA45}" sibTransId="{01D87975-3312-4139-B53B-5756F3953E00}"/>
    <dgm:cxn modelId="{BAAABBFA-961A-48C4-9886-29F56ECE10BC}" type="presOf" srcId="{56E6D490-4B87-41B9-B4B9-43221B1F1AF8}" destId="{9A6F5B96-018C-40E1-B79D-4953B598A7FF}" srcOrd="0" destOrd="2" presId="urn:microsoft.com/office/officeart/2005/8/layout/chevron2"/>
    <dgm:cxn modelId="{C155D575-0671-4EB6-BA75-74E319C2F751}" type="presOf" srcId="{8E11DB89-C07D-426C-98D4-E600780C8DDA}" destId="{1F6E1DDA-050B-4143-941C-F522A38E7EA1}" srcOrd="0" destOrd="0" presId="urn:microsoft.com/office/officeart/2005/8/layout/chevron2"/>
    <dgm:cxn modelId="{C6C9DB43-2065-49BF-9680-77DC7E13B75A}" type="presParOf" srcId="{B807D029-70CD-4581-99E4-E71831942616}" destId="{9FCF3A4E-BA1D-4ADD-927B-18BE4643C89E}" srcOrd="0" destOrd="0" presId="urn:microsoft.com/office/officeart/2005/8/layout/chevron2"/>
    <dgm:cxn modelId="{11BA0198-68A0-40E4-B6FD-88342E26483C}" type="presParOf" srcId="{9FCF3A4E-BA1D-4ADD-927B-18BE4643C89E}" destId="{504306A3-77BC-423A-87E6-56F3FDA81601}" srcOrd="0" destOrd="0" presId="urn:microsoft.com/office/officeart/2005/8/layout/chevron2"/>
    <dgm:cxn modelId="{742FE029-3F25-46E5-A3FB-147DB6CADA53}" type="presParOf" srcId="{9FCF3A4E-BA1D-4ADD-927B-18BE4643C89E}" destId="{18F0BEA5-ABD4-4BDE-B857-89616C428D2E}" srcOrd="1" destOrd="0" presId="urn:microsoft.com/office/officeart/2005/8/layout/chevron2"/>
    <dgm:cxn modelId="{0D8C70AD-C4F1-4CD1-A3C2-FBAC7D5C83E8}" type="presParOf" srcId="{B807D029-70CD-4581-99E4-E71831942616}" destId="{98D79653-E164-484B-9120-D7590B723D09}" srcOrd="1" destOrd="0" presId="urn:microsoft.com/office/officeart/2005/8/layout/chevron2"/>
    <dgm:cxn modelId="{425E33A9-5BE3-4D63-B289-27F40A52488A}" type="presParOf" srcId="{B807D029-70CD-4581-99E4-E71831942616}" destId="{31BDCBBD-69C2-449D-8CCA-DAE7EF436688}" srcOrd="2" destOrd="0" presId="urn:microsoft.com/office/officeart/2005/8/layout/chevron2"/>
    <dgm:cxn modelId="{89530284-2668-4282-A01F-8204BD670A7E}" type="presParOf" srcId="{31BDCBBD-69C2-449D-8CCA-DAE7EF436688}" destId="{64D162C0-DE1A-4FB2-A6D5-9F48B656356F}" srcOrd="0" destOrd="0" presId="urn:microsoft.com/office/officeart/2005/8/layout/chevron2"/>
    <dgm:cxn modelId="{0FD9E34C-40C9-4FDB-B1AA-7F2F68B41479}" type="presParOf" srcId="{31BDCBBD-69C2-449D-8CCA-DAE7EF436688}" destId="{A3864E93-7D86-40BC-8387-3AA742755F14}" srcOrd="1" destOrd="0" presId="urn:microsoft.com/office/officeart/2005/8/layout/chevron2"/>
    <dgm:cxn modelId="{8892A368-A56A-4C62-A84F-512B3CF0883F}" type="presParOf" srcId="{B807D029-70CD-4581-99E4-E71831942616}" destId="{9459E9E0-3653-45FA-89F0-FB0A18DF5B6F}" srcOrd="3" destOrd="0" presId="urn:microsoft.com/office/officeart/2005/8/layout/chevron2"/>
    <dgm:cxn modelId="{B0B3E72D-5BD5-48BE-8AC2-F36EA6CF8E6F}" type="presParOf" srcId="{B807D029-70CD-4581-99E4-E71831942616}" destId="{7C01994A-ED21-4622-9E6A-FE9EDD5082C3}" srcOrd="4" destOrd="0" presId="urn:microsoft.com/office/officeart/2005/8/layout/chevron2"/>
    <dgm:cxn modelId="{38D4B994-058D-4576-A0DF-BD8A611EF050}" type="presParOf" srcId="{7C01994A-ED21-4622-9E6A-FE9EDD5082C3}" destId="{071B9B96-5980-4A40-9927-731D2329808E}" srcOrd="0" destOrd="0" presId="urn:microsoft.com/office/officeart/2005/8/layout/chevron2"/>
    <dgm:cxn modelId="{72425447-EDA0-4038-B6C7-C455EF516A50}" type="presParOf" srcId="{7C01994A-ED21-4622-9E6A-FE9EDD5082C3}" destId="{96A4A92A-1B41-4936-8B1F-0B2FD321B97D}" srcOrd="1" destOrd="0" presId="urn:microsoft.com/office/officeart/2005/8/layout/chevron2"/>
    <dgm:cxn modelId="{5D9CF7C0-64A0-44DD-9E0B-5038E7254674}" type="presParOf" srcId="{B807D029-70CD-4581-99E4-E71831942616}" destId="{5DED2B3C-4A59-4A4F-B80D-DD0D60223648}" srcOrd="5" destOrd="0" presId="urn:microsoft.com/office/officeart/2005/8/layout/chevron2"/>
    <dgm:cxn modelId="{5BFA50B6-D5BF-419D-BF50-96092970A11F}" type="presParOf" srcId="{B807D029-70CD-4581-99E4-E71831942616}" destId="{9B47DF48-E48D-4769-AFA3-4786706CB472}" srcOrd="6" destOrd="0" presId="urn:microsoft.com/office/officeart/2005/8/layout/chevron2"/>
    <dgm:cxn modelId="{8838C4AE-8D61-4613-A493-8DAFE2858371}" type="presParOf" srcId="{9B47DF48-E48D-4769-AFA3-4786706CB472}" destId="{2CD37401-56E9-458B-8BAA-3E841B94249D}" srcOrd="0" destOrd="0" presId="urn:microsoft.com/office/officeart/2005/8/layout/chevron2"/>
    <dgm:cxn modelId="{1D6B8B8E-FC79-4B40-8337-12A8801F836C}" type="presParOf" srcId="{9B47DF48-E48D-4769-AFA3-4786706CB472}" destId="{27BA15DC-D697-4916-9663-5B54FDA02607}" srcOrd="1" destOrd="0" presId="urn:microsoft.com/office/officeart/2005/8/layout/chevron2"/>
    <dgm:cxn modelId="{BD917340-CB82-4579-9215-7855C74476F4}" type="presParOf" srcId="{B807D029-70CD-4581-99E4-E71831942616}" destId="{D1F9E0B5-7CC7-41D3-8430-AD86C51E1582}" srcOrd="7" destOrd="0" presId="urn:microsoft.com/office/officeart/2005/8/layout/chevron2"/>
    <dgm:cxn modelId="{D2B840DB-9BBA-4823-ACD9-54D3F68C58BD}" type="presParOf" srcId="{B807D029-70CD-4581-99E4-E71831942616}" destId="{4EB1DCC7-BCA1-49D5-8D0A-9AACA41A932C}" srcOrd="8" destOrd="0" presId="urn:microsoft.com/office/officeart/2005/8/layout/chevron2"/>
    <dgm:cxn modelId="{FC46073E-A476-40A7-AB04-5BD5D3D795CE}" type="presParOf" srcId="{4EB1DCC7-BCA1-49D5-8D0A-9AACA41A932C}" destId="{1F6E1DDA-050B-4143-941C-F522A38E7EA1}" srcOrd="0" destOrd="0" presId="urn:microsoft.com/office/officeart/2005/8/layout/chevron2"/>
    <dgm:cxn modelId="{5C66D5A6-C4DB-4FA1-A31F-165DF5443527}" type="presParOf" srcId="{4EB1DCC7-BCA1-49D5-8D0A-9AACA41A932C}" destId="{9A6F5B96-018C-40E1-B79D-4953B598A7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C198C-4ECC-4307-A989-1BBE1EF6F7AC}" type="doc">
      <dgm:prSet loTypeId="urn:microsoft.com/office/officeart/2005/8/layout/hList7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860954-2954-4663-992D-0F579D8D067B}">
      <dgm:prSet phldrT="[Текст]" custT="1"/>
      <dgm:spPr/>
      <dgm:t>
        <a:bodyPr/>
        <a:lstStyle/>
        <a:p>
          <a:pPr algn="ctr"/>
          <a:r>
            <a:rPr lang="ru-RU" sz="1500" kern="1200" dirty="0" smtClean="0">
              <a:latin typeface="+mn-lt"/>
              <a:ea typeface="+mn-ea"/>
              <a:cs typeface="+mn-cs"/>
            </a:rPr>
            <a:t>Взаимодействие с родителями</a:t>
          </a:r>
          <a:endParaRPr lang="ru-RU" sz="1500" kern="1200" dirty="0">
            <a:latin typeface="+mn-lt"/>
            <a:ea typeface="+mn-ea"/>
            <a:cs typeface="+mn-cs"/>
          </a:endParaRPr>
        </a:p>
      </dgm:t>
    </dgm:pt>
    <dgm:pt modelId="{5B599425-7D6B-4785-BE11-F593F3F263F1}" type="parTrans" cxnId="{41525F78-5FCE-49AB-889E-E93B435CB3BB}">
      <dgm:prSet/>
      <dgm:spPr/>
      <dgm:t>
        <a:bodyPr/>
        <a:lstStyle/>
        <a:p>
          <a:endParaRPr lang="ru-RU"/>
        </a:p>
      </dgm:t>
    </dgm:pt>
    <dgm:pt modelId="{632C43A0-12A5-42DA-9B47-CD4A0B4C3A54}" type="sibTrans" cxnId="{41525F78-5FCE-49AB-889E-E93B435CB3BB}">
      <dgm:prSet/>
      <dgm:spPr/>
      <dgm:t>
        <a:bodyPr/>
        <a:lstStyle/>
        <a:p>
          <a:endParaRPr lang="ru-RU"/>
        </a:p>
      </dgm:t>
    </dgm:pt>
    <dgm:pt modelId="{5FFAFE56-C1E4-43A9-BC7D-2CABB966DFD7}">
      <dgm:prSet phldrT="[Текст]" custT="1"/>
      <dgm:spPr/>
      <dgm:t>
        <a:bodyPr/>
        <a:lstStyle/>
        <a:p>
          <a:pPr algn="l"/>
          <a:r>
            <a:rPr lang="ru-RU" sz="1400" dirty="0" smtClean="0"/>
            <a:t>Рекомендации</a:t>
          </a:r>
          <a:endParaRPr lang="ru-RU" sz="1400" dirty="0"/>
        </a:p>
      </dgm:t>
    </dgm:pt>
    <dgm:pt modelId="{5AF0F59D-56AB-4090-A1EF-3F8433AD8E92}" type="parTrans" cxnId="{BC1734D2-A378-40CB-8A36-B936406FA58F}">
      <dgm:prSet/>
      <dgm:spPr/>
      <dgm:t>
        <a:bodyPr/>
        <a:lstStyle/>
        <a:p>
          <a:endParaRPr lang="ru-RU"/>
        </a:p>
      </dgm:t>
    </dgm:pt>
    <dgm:pt modelId="{6277D87B-81E0-453E-8BD4-EA8C85FFD974}" type="sibTrans" cxnId="{BC1734D2-A378-40CB-8A36-B936406FA58F}">
      <dgm:prSet/>
      <dgm:spPr/>
      <dgm:t>
        <a:bodyPr/>
        <a:lstStyle/>
        <a:p>
          <a:endParaRPr lang="ru-RU"/>
        </a:p>
      </dgm:t>
    </dgm:pt>
    <dgm:pt modelId="{51DAE98C-322D-4093-A0BC-07DAA852080B}">
      <dgm:prSet phldrT="[Текст]"/>
      <dgm:spPr/>
      <dgm:t>
        <a:bodyPr/>
        <a:lstStyle/>
        <a:p>
          <a:pPr algn="ctr"/>
          <a:r>
            <a:rPr lang="ru-RU" sz="1500" dirty="0" smtClean="0"/>
            <a:t>Семейное обучение</a:t>
          </a:r>
          <a:endParaRPr lang="ru-RU" sz="1500" dirty="0"/>
        </a:p>
      </dgm:t>
    </dgm:pt>
    <dgm:pt modelId="{1725C701-3376-4FF3-A3DE-7B6E20254374}" type="parTrans" cxnId="{0F380BA7-D805-4CC9-AB9D-0EC0AC996DBB}">
      <dgm:prSet/>
      <dgm:spPr/>
      <dgm:t>
        <a:bodyPr/>
        <a:lstStyle/>
        <a:p>
          <a:endParaRPr lang="ru-RU"/>
        </a:p>
      </dgm:t>
    </dgm:pt>
    <dgm:pt modelId="{DF031FD4-95C7-491F-A52D-A403C26D17E0}" type="sibTrans" cxnId="{0F380BA7-D805-4CC9-AB9D-0EC0AC996DBB}">
      <dgm:prSet/>
      <dgm:spPr/>
      <dgm:t>
        <a:bodyPr/>
        <a:lstStyle/>
        <a:p>
          <a:endParaRPr lang="ru-RU"/>
        </a:p>
      </dgm:t>
    </dgm:pt>
    <dgm:pt modelId="{19F0DB46-87EF-48C0-9994-1DF7B41ADF32}">
      <dgm:prSet phldrT="[Текст]" custT="1"/>
      <dgm:spPr/>
      <dgm:t>
        <a:bodyPr/>
        <a:lstStyle/>
        <a:p>
          <a:pPr algn="l"/>
          <a:r>
            <a:rPr lang="ru-RU" sz="1400" dirty="0" smtClean="0"/>
            <a:t>Видео-консультации</a:t>
          </a:r>
          <a:endParaRPr lang="ru-RU" sz="1400" dirty="0"/>
        </a:p>
      </dgm:t>
    </dgm:pt>
    <dgm:pt modelId="{8590FF14-18CC-482A-A744-49F5CBD76515}" type="parTrans" cxnId="{8334DD4A-9B6A-4F47-96FF-4F3C5FDFF0F8}">
      <dgm:prSet/>
      <dgm:spPr/>
      <dgm:t>
        <a:bodyPr/>
        <a:lstStyle/>
        <a:p>
          <a:endParaRPr lang="ru-RU"/>
        </a:p>
      </dgm:t>
    </dgm:pt>
    <dgm:pt modelId="{2E08E4E3-DEFB-4262-9BAF-30A547AB5A1C}" type="sibTrans" cxnId="{8334DD4A-9B6A-4F47-96FF-4F3C5FDFF0F8}">
      <dgm:prSet/>
      <dgm:spPr/>
      <dgm:t>
        <a:bodyPr/>
        <a:lstStyle/>
        <a:p>
          <a:endParaRPr lang="ru-RU"/>
        </a:p>
      </dgm:t>
    </dgm:pt>
    <dgm:pt modelId="{A20EA800-EB00-493F-B9E8-493C9516672D}">
      <dgm:prSet phldrT="[Текст]"/>
      <dgm:spPr/>
      <dgm:t>
        <a:bodyPr/>
        <a:lstStyle/>
        <a:p>
          <a:pPr algn="ctr"/>
          <a:r>
            <a:rPr lang="ru-RU" sz="1500" dirty="0" smtClean="0"/>
            <a:t>Взаимодействие педагогов</a:t>
          </a:r>
          <a:endParaRPr lang="ru-RU" sz="1500" dirty="0"/>
        </a:p>
      </dgm:t>
    </dgm:pt>
    <dgm:pt modelId="{AA4883CA-0A7C-4888-A9F4-7B2BC354D3C1}" type="parTrans" cxnId="{67F7B065-3D33-4D78-BCF2-F8159F6E45E6}">
      <dgm:prSet/>
      <dgm:spPr/>
      <dgm:t>
        <a:bodyPr/>
        <a:lstStyle/>
        <a:p>
          <a:endParaRPr lang="ru-RU"/>
        </a:p>
      </dgm:t>
    </dgm:pt>
    <dgm:pt modelId="{A74919E4-B1E4-445D-AE17-E6A7DEFD1485}" type="sibTrans" cxnId="{67F7B065-3D33-4D78-BCF2-F8159F6E45E6}">
      <dgm:prSet/>
      <dgm:spPr/>
      <dgm:t>
        <a:bodyPr/>
        <a:lstStyle/>
        <a:p>
          <a:endParaRPr lang="ru-RU"/>
        </a:p>
      </dgm:t>
    </dgm:pt>
    <dgm:pt modelId="{DABF075C-812F-4A7D-AFF1-CD2E6DE7BD52}">
      <dgm:prSet phldrT="[Текст]" custT="1"/>
      <dgm:spPr/>
      <dgm:t>
        <a:bodyPr/>
        <a:lstStyle/>
        <a:p>
          <a:pPr algn="l"/>
          <a:r>
            <a:rPr lang="en-US" sz="1400" dirty="0" smtClean="0"/>
            <a:t>Google </a:t>
          </a:r>
          <a:r>
            <a:rPr lang="ru-RU" sz="1400" dirty="0" smtClean="0"/>
            <a:t>аккаунты</a:t>
          </a:r>
          <a:endParaRPr lang="ru-RU" sz="1400" dirty="0"/>
        </a:p>
      </dgm:t>
    </dgm:pt>
    <dgm:pt modelId="{17BB8BB9-1151-4989-B831-2751F2C16B7E}" type="parTrans" cxnId="{518AB5CD-72AF-45AA-8A62-1C11C026769A}">
      <dgm:prSet/>
      <dgm:spPr/>
      <dgm:t>
        <a:bodyPr/>
        <a:lstStyle/>
        <a:p>
          <a:endParaRPr lang="ru-RU"/>
        </a:p>
      </dgm:t>
    </dgm:pt>
    <dgm:pt modelId="{CE64CAF3-4422-4FAF-B2DB-3A1E4C7F6DF7}" type="sibTrans" cxnId="{518AB5CD-72AF-45AA-8A62-1C11C026769A}">
      <dgm:prSet/>
      <dgm:spPr/>
      <dgm:t>
        <a:bodyPr/>
        <a:lstStyle/>
        <a:p>
          <a:endParaRPr lang="ru-RU"/>
        </a:p>
      </dgm:t>
    </dgm:pt>
    <dgm:pt modelId="{81F75072-C409-41D8-AE58-17D15F354177}">
      <dgm:prSet phldrT="[Текст]"/>
      <dgm:spPr/>
      <dgm:t>
        <a:bodyPr/>
        <a:lstStyle/>
        <a:p>
          <a:pPr algn="ctr"/>
          <a:r>
            <a:rPr lang="ru-RU" sz="1500" dirty="0" smtClean="0"/>
            <a:t>Автоматизация документооборота</a:t>
          </a:r>
          <a:endParaRPr lang="ru-RU" sz="1500" dirty="0"/>
        </a:p>
      </dgm:t>
    </dgm:pt>
    <dgm:pt modelId="{86D124C7-6914-42CF-8C31-F0D2FFFF8F6A}" type="parTrans" cxnId="{D4D4498C-87B7-400F-83F5-0F920BD46F6A}">
      <dgm:prSet/>
      <dgm:spPr/>
      <dgm:t>
        <a:bodyPr/>
        <a:lstStyle/>
        <a:p>
          <a:endParaRPr lang="ru-RU"/>
        </a:p>
      </dgm:t>
    </dgm:pt>
    <dgm:pt modelId="{546A083C-FBE3-44BB-A515-AE6F251E364B}" type="sibTrans" cxnId="{D4D4498C-87B7-400F-83F5-0F920BD46F6A}">
      <dgm:prSet/>
      <dgm:spPr/>
      <dgm:t>
        <a:bodyPr/>
        <a:lstStyle/>
        <a:p>
          <a:endParaRPr lang="ru-RU"/>
        </a:p>
      </dgm:t>
    </dgm:pt>
    <dgm:pt modelId="{30A8764F-A8CE-4C69-AF0B-A24756FF722C}">
      <dgm:prSet phldrT="[Текст]" custT="1"/>
      <dgm:spPr/>
      <dgm:t>
        <a:bodyPr/>
        <a:lstStyle/>
        <a:p>
          <a:pPr algn="l"/>
          <a:r>
            <a:rPr lang="ru-RU" sz="1400" dirty="0" smtClean="0"/>
            <a:t>Образцы документов  </a:t>
          </a:r>
          <a:endParaRPr lang="ru-RU" sz="1400" dirty="0"/>
        </a:p>
      </dgm:t>
    </dgm:pt>
    <dgm:pt modelId="{F4A5EBF8-3300-4130-8759-21E483AD8314}" type="parTrans" cxnId="{AD2350AC-0947-47C9-88D6-D840FDEA541B}">
      <dgm:prSet/>
      <dgm:spPr/>
      <dgm:t>
        <a:bodyPr/>
        <a:lstStyle/>
        <a:p>
          <a:endParaRPr lang="ru-RU"/>
        </a:p>
      </dgm:t>
    </dgm:pt>
    <dgm:pt modelId="{7A5306CB-B07B-4DF1-A25A-DC9A62B2C541}" type="sibTrans" cxnId="{AD2350AC-0947-47C9-88D6-D840FDEA541B}">
      <dgm:prSet/>
      <dgm:spPr/>
      <dgm:t>
        <a:bodyPr/>
        <a:lstStyle/>
        <a:p>
          <a:endParaRPr lang="ru-RU"/>
        </a:p>
      </dgm:t>
    </dgm:pt>
    <dgm:pt modelId="{9C23DF04-AFEC-4E06-A676-0A3DBD4F1B26}">
      <dgm:prSet phldrT="[Текст]" custT="1"/>
      <dgm:spPr/>
      <dgm:t>
        <a:bodyPr/>
        <a:lstStyle/>
        <a:p>
          <a:pPr algn="l"/>
          <a:r>
            <a:rPr lang="ru-RU" sz="1400" dirty="0" smtClean="0"/>
            <a:t>Задания</a:t>
          </a:r>
          <a:endParaRPr lang="ru-RU" sz="1400" dirty="0"/>
        </a:p>
      </dgm:t>
    </dgm:pt>
    <dgm:pt modelId="{ACDD222C-A13F-4004-B7A1-DE996BD6684C}" type="parTrans" cxnId="{7E5EE811-47D6-4EDF-854C-49EB18A61015}">
      <dgm:prSet/>
      <dgm:spPr/>
      <dgm:t>
        <a:bodyPr/>
        <a:lstStyle/>
        <a:p>
          <a:endParaRPr lang="ru-RU"/>
        </a:p>
      </dgm:t>
    </dgm:pt>
    <dgm:pt modelId="{D8DFA598-A1DC-46CC-9D3B-546E1E5EC906}" type="sibTrans" cxnId="{7E5EE811-47D6-4EDF-854C-49EB18A61015}">
      <dgm:prSet/>
      <dgm:spPr/>
      <dgm:t>
        <a:bodyPr/>
        <a:lstStyle/>
        <a:p>
          <a:endParaRPr lang="ru-RU"/>
        </a:p>
      </dgm:t>
    </dgm:pt>
    <dgm:pt modelId="{C99F44D1-814F-4FBB-8F36-33075FE7C155}">
      <dgm:prSet phldrT="[Текст]" custT="1"/>
      <dgm:spPr/>
      <dgm:t>
        <a:bodyPr/>
        <a:lstStyle/>
        <a:p>
          <a:pPr algn="l"/>
          <a:r>
            <a:rPr lang="ru-RU" sz="1400" dirty="0" smtClean="0"/>
            <a:t>Мастер-классы</a:t>
          </a:r>
          <a:endParaRPr lang="ru-RU" sz="1400" dirty="0"/>
        </a:p>
      </dgm:t>
    </dgm:pt>
    <dgm:pt modelId="{4B6A5A12-9A3C-4F2E-9F6A-BD62A1EEB766}" type="parTrans" cxnId="{C9449B44-12CA-40AA-BBD4-F875B2F23D9E}">
      <dgm:prSet/>
      <dgm:spPr/>
      <dgm:t>
        <a:bodyPr/>
        <a:lstStyle/>
        <a:p>
          <a:endParaRPr lang="ru-RU"/>
        </a:p>
      </dgm:t>
    </dgm:pt>
    <dgm:pt modelId="{4A4323B1-6F9F-433A-B565-005F341B22CC}" type="sibTrans" cxnId="{C9449B44-12CA-40AA-BBD4-F875B2F23D9E}">
      <dgm:prSet/>
      <dgm:spPr/>
      <dgm:t>
        <a:bodyPr/>
        <a:lstStyle/>
        <a:p>
          <a:endParaRPr lang="ru-RU"/>
        </a:p>
      </dgm:t>
    </dgm:pt>
    <dgm:pt modelId="{80B93761-6D0F-46D1-A641-2A77C79C77D3}">
      <dgm:prSet phldrT="[Текст]" custT="1"/>
      <dgm:spPr/>
      <dgm:t>
        <a:bodyPr/>
        <a:lstStyle/>
        <a:p>
          <a:pPr algn="l"/>
          <a:r>
            <a:rPr lang="ru-RU" sz="1400" dirty="0" smtClean="0"/>
            <a:t>Конкурсы </a:t>
          </a:r>
          <a:endParaRPr lang="ru-RU" sz="1400" dirty="0"/>
        </a:p>
      </dgm:t>
    </dgm:pt>
    <dgm:pt modelId="{E557ED5A-3265-4FD2-A2B8-37B42F25A259}" type="parTrans" cxnId="{A0FF8CA2-74EF-4F6E-A387-B63B14FC377A}">
      <dgm:prSet/>
      <dgm:spPr/>
      <dgm:t>
        <a:bodyPr/>
        <a:lstStyle/>
        <a:p>
          <a:endParaRPr lang="ru-RU"/>
        </a:p>
      </dgm:t>
    </dgm:pt>
    <dgm:pt modelId="{DA975B51-6B19-4D63-8652-153AE684C0CD}" type="sibTrans" cxnId="{A0FF8CA2-74EF-4F6E-A387-B63B14FC377A}">
      <dgm:prSet/>
      <dgm:spPr/>
      <dgm:t>
        <a:bodyPr/>
        <a:lstStyle/>
        <a:p>
          <a:endParaRPr lang="ru-RU"/>
        </a:p>
      </dgm:t>
    </dgm:pt>
    <dgm:pt modelId="{E4DDB8FA-1B6D-4285-8D8D-E113CF78C845}">
      <dgm:prSet phldrT="[Текст]" custT="1"/>
      <dgm:spPr/>
      <dgm:t>
        <a:bodyPr/>
        <a:lstStyle/>
        <a:p>
          <a:pPr algn="l"/>
          <a:r>
            <a:rPr lang="ru-RU" sz="1400" dirty="0" smtClean="0"/>
            <a:t>Видео-отчеты</a:t>
          </a:r>
          <a:endParaRPr lang="ru-RU" sz="1400" dirty="0"/>
        </a:p>
      </dgm:t>
    </dgm:pt>
    <dgm:pt modelId="{9C8D2B21-519E-4B88-B5F0-A85CA33A15D3}" type="parTrans" cxnId="{5F13E6B3-D28E-41DB-9B70-B07B4BBEAECF}">
      <dgm:prSet/>
      <dgm:spPr/>
      <dgm:t>
        <a:bodyPr/>
        <a:lstStyle/>
        <a:p>
          <a:endParaRPr lang="ru-RU"/>
        </a:p>
      </dgm:t>
    </dgm:pt>
    <dgm:pt modelId="{82D78F95-8C79-4E7F-AA2D-171F47E18ACD}" type="sibTrans" cxnId="{5F13E6B3-D28E-41DB-9B70-B07B4BBEAECF}">
      <dgm:prSet/>
      <dgm:spPr/>
      <dgm:t>
        <a:bodyPr/>
        <a:lstStyle/>
        <a:p>
          <a:endParaRPr lang="ru-RU"/>
        </a:p>
      </dgm:t>
    </dgm:pt>
    <dgm:pt modelId="{AA0BFE3A-D689-4E80-A59E-150351D47E8A}">
      <dgm:prSet phldrT="[Текст]"/>
      <dgm:spPr/>
      <dgm:t>
        <a:bodyPr/>
        <a:lstStyle/>
        <a:p>
          <a:pPr algn="l"/>
          <a:endParaRPr lang="ru-RU" sz="1200" dirty="0"/>
        </a:p>
      </dgm:t>
    </dgm:pt>
    <dgm:pt modelId="{196203D7-F91D-47B7-8671-B72E267BD535}" type="parTrans" cxnId="{9647A47D-CEAD-4BA7-9145-11FB18788BDD}">
      <dgm:prSet/>
      <dgm:spPr/>
      <dgm:t>
        <a:bodyPr/>
        <a:lstStyle/>
        <a:p>
          <a:endParaRPr lang="ru-RU"/>
        </a:p>
      </dgm:t>
    </dgm:pt>
    <dgm:pt modelId="{E28724D2-8493-4269-8587-06665A94E8EA}" type="sibTrans" cxnId="{9647A47D-CEAD-4BA7-9145-11FB18788BDD}">
      <dgm:prSet/>
      <dgm:spPr/>
      <dgm:t>
        <a:bodyPr/>
        <a:lstStyle/>
        <a:p>
          <a:endParaRPr lang="ru-RU"/>
        </a:p>
      </dgm:t>
    </dgm:pt>
    <dgm:pt modelId="{45A280C8-28BB-48E6-8575-878DCC2EDF51}">
      <dgm:prSet phldrT="[Текст]" custT="1"/>
      <dgm:spPr/>
      <dgm:t>
        <a:bodyPr/>
        <a:lstStyle/>
        <a:p>
          <a:pPr algn="l"/>
          <a:r>
            <a:rPr lang="ru-RU" sz="1400" dirty="0" smtClean="0"/>
            <a:t>Личный кабинет </a:t>
          </a:r>
          <a:r>
            <a:rPr lang="en-US" sz="1400" dirty="0" smtClean="0"/>
            <a:t>Zoom</a:t>
          </a:r>
          <a:endParaRPr lang="ru-RU" sz="1400" dirty="0"/>
        </a:p>
      </dgm:t>
    </dgm:pt>
    <dgm:pt modelId="{DF228F78-35D5-4816-ACCB-53C745A403BF}" type="parTrans" cxnId="{20BFA234-6CAA-4C2D-9455-DEB56B6609A0}">
      <dgm:prSet/>
      <dgm:spPr/>
      <dgm:t>
        <a:bodyPr/>
        <a:lstStyle/>
        <a:p>
          <a:endParaRPr lang="ru-RU"/>
        </a:p>
      </dgm:t>
    </dgm:pt>
    <dgm:pt modelId="{265AF5FB-9EF2-4ED9-ADE0-E5A08B113E27}" type="sibTrans" cxnId="{20BFA234-6CAA-4C2D-9455-DEB56B6609A0}">
      <dgm:prSet/>
      <dgm:spPr/>
      <dgm:t>
        <a:bodyPr/>
        <a:lstStyle/>
        <a:p>
          <a:endParaRPr lang="ru-RU"/>
        </a:p>
      </dgm:t>
    </dgm:pt>
    <dgm:pt modelId="{B90CC608-932B-44B5-8B4E-DD6D58077368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+mn-lt"/>
              <a:ea typeface="+mn-ea"/>
              <a:cs typeface="+mn-cs"/>
            </a:rPr>
            <a:t>Сообщество в социальной сети «</a:t>
          </a:r>
          <a:r>
            <a:rPr lang="ru-RU" sz="1400" dirty="0" err="1" smtClean="0">
              <a:latin typeface="+mn-lt"/>
              <a:ea typeface="+mn-ea"/>
              <a:cs typeface="+mn-cs"/>
            </a:rPr>
            <a:t>Вконтакте</a:t>
          </a:r>
          <a:r>
            <a:rPr lang="ru-RU" sz="1400" dirty="0" smtClean="0">
              <a:latin typeface="+mn-lt"/>
              <a:ea typeface="+mn-ea"/>
              <a:cs typeface="+mn-cs"/>
            </a:rPr>
            <a:t>»</a:t>
          </a:r>
          <a:endParaRPr lang="ru-RU" sz="1400" dirty="0"/>
        </a:p>
      </dgm:t>
    </dgm:pt>
    <dgm:pt modelId="{00F7AC99-C9E5-4353-BFB8-658F99CC4221}" type="parTrans" cxnId="{51BDD61E-3CAB-4B44-80B1-52BD4A7DED14}">
      <dgm:prSet/>
      <dgm:spPr/>
      <dgm:t>
        <a:bodyPr/>
        <a:lstStyle/>
        <a:p>
          <a:endParaRPr lang="ru-RU"/>
        </a:p>
      </dgm:t>
    </dgm:pt>
    <dgm:pt modelId="{A088D088-1B90-4C34-B3AC-19468AABAAAD}" type="sibTrans" cxnId="{51BDD61E-3CAB-4B44-80B1-52BD4A7DED14}">
      <dgm:prSet/>
      <dgm:spPr/>
      <dgm:t>
        <a:bodyPr/>
        <a:lstStyle/>
        <a:p>
          <a:endParaRPr lang="ru-RU"/>
        </a:p>
      </dgm:t>
    </dgm:pt>
    <dgm:pt modelId="{44513017-53B6-408E-9D65-70008793AF99}">
      <dgm:prSet phldrT="[Текст]" custT="1"/>
      <dgm:spPr/>
      <dgm:t>
        <a:bodyPr/>
        <a:lstStyle/>
        <a:p>
          <a:pPr algn="l"/>
          <a:r>
            <a:rPr lang="ru-RU" sz="1400" dirty="0" smtClean="0"/>
            <a:t>Сообщество для родителей детей не посещающих детский сад </a:t>
          </a:r>
          <a:endParaRPr lang="ru-RU" sz="1400" dirty="0"/>
        </a:p>
      </dgm:t>
    </dgm:pt>
    <dgm:pt modelId="{6C701FE6-2650-4730-8B57-9434152F0045}" type="parTrans" cxnId="{B2F66E54-BBC0-4399-8D06-E9D21F817E72}">
      <dgm:prSet/>
      <dgm:spPr/>
      <dgm:t>
        <a:bodyPr/>
        <a:lstStyle/>
        <a:p>
          <a:endParaRPr lang="ru-RU"/>
        </a:p>
      </dgm:t>
    </dgm:pt>
    <dgm:pt modelId="{E343DC04-BC30-4355-A6A8-F96743C73772}" type="sibTrans" cxnId="{B2F66E54-BBC0-4399-8D06-E9D21F817E72}">
      <dgm:prSet/>
      <dgm:spPr/>
      <dgm:t>
        <a:bodyPr/>
        <a:lstStyle/>
        <a:p>
          <a:endParaRPr lang="ru-RU"/>
        </a:p>
      </dgm:t>
    </dgm:pt>
    <dgm:pt modelId="{66BBE1D5-1190-42D8-AC7F-4F2764543D53}">
      <dgm:prSet phldrT="[Текст]" custT="1"/>
      <dgm:spPr/>
      <dgm:t>
        <a:bodyPr/>
        <a:lstStyle/>
        <a:p>
          <a:pPr algn="l"/>
          <a:r>
            <a:rPr lang="ru-RU" sz="1400" dirty="0" smtClean="0"/>
            <a:t>Сайт учреждения вкладка «Документовед»</a:t>
          </a:r>
          <a:endParaRPr lang="ru-RU" sz="1400" dirty="0"/>
        </a:p>
      </dgm:t>
    </dgm:pt>
    <dgm:pt modelId="{68A6D47C-6B08-4D46-9906-A3789E59C9B9}" type="parTrans" cxnId="{7E8FC4FD-E061-4A57-A2A5-AA89165B5FB9}">
      <dgm:prSet/>
      <dgm:spPr/>
      <dgm:t>
        <a:bodyPr/>
        <a:lstStyle/>
        <a:p>
          <a:endParaRPr lang="ru-RU"/>
        </a:p>
      </dgm:t>
    </dgm:pt>
    <dgm:pt modelId="{5C82DBA1-7666-404D-A1DA-6EC3173AEBAE}" type="sibTrans" cxnId="{7E8FC4FD-E061-4A57-A2A5-AA89165B5FB9}">
      <dgm:prSet/>
      <dgm:spPr/>
      <dgm:t>
        <a:bodyPr/>
        <a:lstStyle/>
        <a:p>
          <a:endParaRPr lang="ru-RU"/>
        </a:p>
      </dgm:t>
    </dgm:pt>
    <dgm:pt modelId="{4B19E5D8-51C5-434C-A389-F959BAE70851}">
      <dgm:prSet custT="1"/>
      <dgm:spPr/>
      <dgm:t>
        <a:bodyPr anchor="t" anchorCtr="0"/>
        <a:lstStyle/>
        <a:p>
          <a:pPr algn="ctr"/>
          <a:r>
            <a:rPr lang="ru-RU" sz="1500" dirty="0" smtClean="0"/>
            <a:t>Методическая копилка</a:t>
          </a:r>
          <a:endParaRPr lang="ru-RU" sz="1500" dirty="0"/>
        </a:p>
      </dgm:t>
    </dgm:pt>
    <dgm:pt modelId="{984FF935-BF91-4DFF-9F6C-51F7FAE5EEA2}" type="parTrans" cxnId="{1E3B300A-A3FF-4CF6-992A-29E6D39267F4}">
      <dgm:prSet/>
      <dgm:spPr/>
      <dgm:t>
        <a:bodyPr/>
        <a:lstStyle/>
        <a:p>
          <a:endParaRPr lang="ru-RU"/>
        </a:p>
      </dgm:t>
    </dgm:pt>
    <dgm:pt modelId="{FE4092E9-A7C8-4DE8-B3BF-715FB0C1CA07}" type="sibTrans" cxnId="{1E3B300A-A3FF-4CF6-992A-29E6D39267F4}">
      <dgm:prSet/>
      <dgm:spPr/>
      <dgm:t>
        <a:bodyPr/>
        <a:lstStyle/>
        <a:p>
          <a:endParaRPr lang="ru-RU"/>
        </a:p>
      </dgm:t>
    </dgm:pt>
    <dgm:pt modelId="{EF1393C0-2246-4388-B590-F643992093CD}">
      <dgm:prSet custT="1"/>
      <dgm:spPr/>
      <dgm:t>
        <a:bodyPr anchor="t" anchorCtr="0"/>
        <a:lstStyle/>
        <a:p>
          <a:pPr algn="ctr"/>
          <a:r>
            <a:rPr lang="ru-RU" sz="1500" dirty="0" smtClean="0"/>
            <a:t>Тиражирование опыта</a:t>
          </a:r>
        </a:p>
      </dgm:t>
    </dgm:pt>
    <dgm:pt modelId="{14655DE6-1D66-4877-8E15-9C0B4227450B}" type="parTrans" cxnId="{A9E776B4-4A1F-4145-87A0-3938B918DABE}">
      <dgm:prSet/>
      <dgm:spPr/>
      <dgm:t>
        <a:bodyPr/>
        <a:lstStyle/>
        <a:p>
          <a:endParaRPr lang="ru-RU"/>
        </a:p>
      </dgm:t>
    </dgm:pt>
    <dgm:pt modelId="{FD0949C7-E4DC-4FEA-A31A-47F5D4B8E6C3}" type="sibTrans" cxnId="{A9E776B4-4A1F-4145-87A0-3938B918DABE}">
      <dgm:prSet/>
      <dgm:spPr/>
      <dgm:t>
        <a:bodyPr/>
        <a:lstStyle/>
        <a:p>
          <a:endParaRPr lang="ru-RU"/>
        </a:p>
      </dgm:t>
    </dgm:pt>
    <dgm:pt modelId="{0E352424-6020-4704-B2D0-2D7B9A024EDC}">
      <dgm:prSet custT="1"/>
      <dgm:spPr/>
      <dgm:t>
        <a:bodyPr/>
        <a:lstStyle/>
        <a:p>
          <a:r>
            <a:rPr lang="en-US" sz="1400" dirty="0" smtClean="0"/>
            <a:t>Online</a:t>
          </a:r>
          <a:r>
            <a:rPr lang="ru-RU" sz="1400" dirty="0" smtClean="0"/>
            <a:t> конференции</a:t>
          </a:r>
          <a:endParaRPr lang="ru-RU" sz="1400" dirty="0"/>
        </a:p>
      </dgm:t>
    </dgm:pt>
    <dgm:pt modelId="{6583C0E7-CABF-472D-9B68-3863CE240AF7}" type="parTrans" cxnId="{A3FB34BA-E815-498B-B275-312E402EF7DE}">
      <dgm:prSet/>
      <dgm:spPr/>
      <dgm:t>
        <a:bodyPr/>
        <a:lstStyle/>
        <a:p>
          <a:endParaRPr lang="ru-RU"/>
        </a:p>
      </dgm:t>
    </dgm:pt>
    <dgm:pt modelId="{67111983-AEED-47D1-9419-C6303AC5655E}" type="sibTrans" cxnId="{A3FB34BA-E815-498B-B275-312E402EF7DE}">
      <dgm:prSet/>
      <dgm:spPr/>
      <dgm:t>
        <a:bodyPr/>
        <a:lstStyle/>
        <a:p>
          <a:endParaRPr lang="ru-RU"/>
        </a:p>
      </dgm:t>
    </dgm:pt>
    <dgm:pt modelId="{EC32813E-A337-444D-8633-65AB6236B6C4}">
      <dgm:prSet custT="1"/>
      <dgm:spPr/>
      <dgm:t>
        <a:bodyPr/>
        <a:lstStyle/>
        <a:p>
          <a:r>
            <a:rPr lang="en-US" sz="1400" dirty="0" smtClean="0"/>
            <a:t>Online </a:t>
          </a:r>
          <a:r>
            <a:rPr lang="ru-RU" sz="1400" dirty="0" smtClean="0"/>
            <a:t>семинары</a:t>
          </a:r>
          <a:endParaRPr lang="ru-RU" sz="1400" dirty="0"/>
        </a:p>
      </dgm:t>
    </dgm:pt>
    <dgm:pt modelId="{F3CA2E82-FFCB-4C63-9145-E6D849A98D0E}" type="parTrans" cxnId="{B8FA586D-A32E-43CF-842F-C84C9906B7F8}">
      <dgm:prSet/>
      <dgm:spPr/>
      <dgm:t>
        <a:bodyPr/>
        <a:lstStyle/>
        <a:p>
          <a:endParaRPr lang="ru-RU"/>
        </a:p>
      </dgm:t>
    </dgm:pt>
    <dgm:pt modelId="{E7EE32B5-AE25-4F15-9836-EDC7B7A4C968}" type="sibTrans" cxnId="{B8FA586D-A32E-43CF-842F-C84C9906B7F8}">
      <dgm:prSet/>
      <dgm:spPr/>
      <dgm:t>
        <a:bodyPr/>
        <a:lstStyle/>
        <a:p>
          <a:endParaRPr lang="ru-RU"/>
        </a:p>
      </dgm:t>
    </dgm:pt>
    <dgm:pt modelId="{5FF5D27E-34A4-407C-8B4F-7CD11E5C42B8}">
      <dgm:prSet custT="1"/>
      <dgm:spPr/>
      <dgm:t>
        <a:bodyPr/>
        <a:lstStyle/>
        <a:p>
          <a:r>
            <a:rPr lang="ru-RU" sz="1400" dirty="0" err="1" smtClean="0"/>
            <a:t>Вебинары</a:t>
          </a:r>
          <a:r>
            <a:rPr lang="ru-RU" sz="1400" dirty="0" smtClean="0"/>
            <a:t> </a:t>
          </a:r>
          <a:endParaRPr lang="ru-RU" sz="1400" dirty="0"/>
        </a:p>
      </dgm:t>
    </dgm:pt>
    <dgm:pt modelId="{825BEAAC-EA6D-4435-A766-9D6E4A9FB55D}" type="parTrans" cxnId="{26111B85-1F52-4DD1-B6DB-3D0EBCE3A12B}">
      <dgm:prSet/>
      <dgm:spPr/>
      <dgm:t>
        <a:bodyPr/>
        <a:lstStyle/>
        <a:p>
          <a:endParaRPr lang="ru-RU"/>
        </a:p>
      </dgm:t>
    </dgm:pt>
    <dgm:pt modelId="{24DE1280-2449-466C-A145-220100E02352}" type="sibTrans" cxnId="{26111B85-1F52-4DD1-B6DB-3D0EBCE3A12B}">
      <dgm:prSet/>
      <dgm:spPr/>
      <dgm:t>
        <a:bodyPr/>
        <a:lstStyle/>
        <a:p>
          <a:endParaRPr lang="ru-RU"/>
        </a:p>
      </dgm:t>
    </dgm:pt>
    <dgm:pt modelId="{2C5F6812-F77B-416E-A6FE-78C9E924E6E3}">
      <dgm:prSet custT="1"/>
      <dgm:spPr/>
      <dgm:t>
        <a:bodyPr/>
        <a:lstStyle/>
        <a:p>
          <a:pPr algn="l"/>
          <a:r>
            <a:rPr lang="en-US" sz="1400" dirty="0" smtClean="0"/>
            <a:t>YouTube </a:t>
          </a:r>
          <a:r>
            <a:rPr lang="ru-RU" sz="1400" dirty="0" smtClean="0"/>
            <a:t>канал</a:t>
          </a:r>
          <a:endParaRPr lang="ru-RU" sz="1400" dirty="0"/>
        </a:p>
      </dgm:t>
    </dgm:pt>
    <dgm:pt modelId="{E1D0D934-BC97-49BF-BCC4-543A929B4CF4}" type="parTrans" cxnId="{D321ABBF-167E-4C7C-BEB0-522398438CA7}">
      <dgm:prSet/>
      <dgm:spPr/>
      <dgm:t>
        <a:bodyPr/>
        <a:lstStyle/>
        <a:p>
          <a:endParaRPr lang="ru-RU"/>
        </a:p>
      </dgm:t>
    </dgm:pt>
    <dgm:pt modelId="{FC93A011-37AE-4C7C-8182-23BA1B7AC771}" type="sibTrans" cxnId="{D321ABBF-167E-4C7C-BEB0-522398438CA7}">
      <dgm:prSet/>
      <dgm:spPr/>
      <dgm:t>
        <a:bodyPr/>
        <a:lstStyle/>
        <a:p>
          <a:endParaRPr lang="ru-RU"/>
        </a:p>
      </dgm:t>
    </dgm:pt>
    <dgm:pt modelId="{3972D11B-00F8-40DC-82C4-58E533D977CC}">
      <dgm:prSet custT="1"/>
      <dgm:spPr/>
      <dgm:t>
        <a:bodyPr/>
        <a:lstStyle/>
        <a:p>
          <a:pPr algn="l"/>
          <a:r>
            <a:rPr lang="ru-RU" sz="1400" dirty="0" smtClean="0"/>
            <a:t>Электронная библиотека методических материалов</a:t>
          </a:r>
          <a:endParaRPr lang="ru-RU" sz="1400" dirty="0"/>
        </a:p>
      </dgm:t>
    </dgm:pt>
    <dgm:pt modelId="{E312CB6D-796D-4BA8-A6EF-01180A4AA0FF}" type="parTrans" cxnId="{C37002A6-6912-4C1E-93C6-6086CBE0F038}">
      <dgm:prSet/>
      <dgm:spPr/>
      <dgm:t>
        <a:bodyPr/>
        <a:lstStyle/>
        <a:p>
          <a:endParaRPr lang="ru-RU"/>
        </a:p>
      </dgm:t>
    </dgm:pt>
    <dgm:pt modelId="{A21D0501-DA9B-4C1F-B611-43923F737C00}" type="sibTrans" cxnId="{C37002A6-6912-4C1E-93C6-6086CBE0F038}">
      <dgm:prSet/>
      <dgm:spPr/>
      <dgm:t>
        <a:bodyPr/>
        <a:lstStyle/>
        <a:p>
          <a:endParaRPr lang="ru-RU"/>
        </a:p>
      </dgm:t>
    </dgm:pt>
    <dgm:pt modelId="{CCCC6831-6436-4A9E-90D9-827907BE65F1}" type="pres">
      <dgm:prSet presAssocID="{B3DC198C-4ECC-4307-A989-1BBE1EF6F7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DB8377-F3F8-435C-9FA0-C1ADD8610DE1}" type="pres">
      <dgm:prSet presAssocID="{B3DC198C-4ECC-4307-A989-1BBE1EF6F7AC}" presName="fgShape" presStyleLbl="fgShp" presStyleIdx="0" presStyleCnt="1" custScaleY="201912" custLinFactNeighborX="924" custLinFactNeighborY="8133"/>
      <dgm:spPr/>
      <dgm:t>
        <a:bodyPr/>
        <a:lstStyle/>
        <a:p>
          <a:endParaRPr lang="ru-RU"/>
        </a:p>
      </dgm:t>
    </dgm:pt>
    <dgm:pt modelId="{27D15AFC-5C41-4A28-9584-F44CE082E9EB}" type="pres">
      <dgm:prSet presAssocID="{B3DC198C-4ECC-4307-A989-1BBE1EF6F7AC}" presName="linComp" presStyleCnt="0"/>
      <dgm:spPr/>
      <dgm:t>
        <a:bodyPr/>
        <a:lstStyle/>
        <a:p>
          <a:endParaRPr lang="ru-RU"/>
        </a:p>
      </dgm:t>
    </dgm:pt>
    <dgm:pt modelId="{7CD18437-BB15-4ED1-A745-3B83C91E4D94}" type="pres">
      <dgm:prSet presAssocID="{A20EA800-EB00-493F-B9E8-493C9516672D}" presName="compNode" presStyleCnt="0"/>
      <dgm:spPr/>
      <dgm:t>
        <a:bodyPr/>
        <a:lstStyle/>
        <a:p>
          <a:endParaRPr lang="ru-RU"/>
        </a:p>
      </dgm:t>
    </dgm:pt>
    <dgm:pt modelId="{0F4F5715-19CE-4544-B8FD-68D92F5E69C1}" type="pres">
      <dgm:prSet presAssocID="{A20EA800-EB00-493F-B9E8-493C9516672D}" presName="bkgdShape" presStyleLbl="node1" presStyleIdx="0" presStyleCnt="6" custLinFactNeighborX="1230" custLinFactNeighborY="-6899"/>
      <dgm:spPr/>
      <dgm:t>
        <a:bodyPr/>
        <a:lstStyle/>
        <a:p>
          <a:endParaRPr lang="ru-RU"/>
        </a:p>
      </dgm:t>
    </dgm:pt>
    <dgm:pt modelId="{DF39830A-D9EE-4987-9796-C185593C1D14}" type="pres">
      <dgm:prSet presAssocID="{A20EA800-EB00-493F-B9E8-493C9516672D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727DF-268C-4607-9C4B-600C5FA849CD}" type="pres">
      <dgm:prSet presAssocID="{A20EA800-EB00-493F-B9E8-493C9516672D}" presName="invisiNode" presStyleLbl="node1" presStyleIdx="0" presStyleCnt="6"/>
      <dgm:spPr/>
      <dgm:t>
        <a:bodyPr/>
        <a:lstStyle/>
        <a:p>
          <a:endParaRPr lang="ru-RU"/>
        </a:p>
      </dgm:t>
    </dgm:pt>
    <dgm:pt modelId="{80F44B9A-4DF8-41EB-B0D7-0F26729C9142}" type="pres">
      <dgm:prSet presAssocID="{A20EA800-EB00-493F-B9E8-493C9516672D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5A84B6F-064B-4F61-94CC-724CA9A6AC26}" type="pres">
      <dgm:prSet presAssocID="{A74919E4-B1E4-445D-AE17-E6A7DEFD14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26D644-9AAA-40ED-9C3A-507574DBF0E0}" type="pres">
      <dgm:prSet presAssocID="{C4860954-2954-4663-992D-0F579D8D067B}" presName="compNode" presStyleCnt="0"/>
      <dgm:spPr/>
      <dgm:t>
        <a:bodyPr/>
        <a:lstStyle/>
        <a:p>
          <a:endParaRPr lang="ru-RU"/>
        </a:p>
      </dgm:t>
    </dgm:pt>
    <dgm:pt modelId="{3502AA6B-DCDF-48F3-A262-BE3229048216}" type="pres">
      <dgm:prSet presAssocID="{C4860954-2954-4663-992D-0F579D8D067B}" presName="bkgdShape" presStyleLbl="node1" presStyleIdx="1" presStyleCnt="6"/>
      <dgm:spPr/>
      <dgm:t>
        <a:bodyPr/>
        <a:lstStyle/>
        <a:p>
          <a:endParaRPr lang="ru-RU"/>
        </a:p>
      </dgm:t>
    </dgm:pt>
    <dgm:pt modelId="{278F82F2-797D-4F8B-8A81-E9E3AF4EBFDF}" type="pres">
      <dgm:prSet presAssocID="{C4860954-2954-4663-992D-0F579D8D067B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7607D-2B09-4CC3-BA22-7EA19E1A9D6D}" type="pres">
      <dgm:prSet presAssocID="{C4860954-2954-4663-992D-0F579D8D067B}" presName="invisiNode" presStyleLbl="node1" presStyleIdx="1" presStyleCnt="6"/>
      <dgm:spPr/>
      <dgm:t>
        <a:bodyPr/>
        <a:lstStyle/>
        <a:p>
          <a:endParaRPr lang="ru-RU"/>
        </a:p>
      </dgm:t>
    </dgm:pt>
    <dgm:pt modelId="{20B0381E-91B4-4757-B83B-B82B16315D23}" type="pres">
      <dgm:prSet presAssocID="{C4860954-2954-4663-992D-0F579D8D067B}" presName="imagNode" presStyleLbl="fgImgPlac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83B83B8-4A3C-4F81-945B-E491D9CBCF0F}" type="pres">
      <dgm:prSet presAssocID="{632C43A0-12A5-42DA-9B47-CD4A0B4C3A5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BE211A7-3646-4BC5-A971-781FA0104391}" type="pres">
      <dgm:prSet presAssocID="{51DAE98C-322D-4093-A0BC-07DAA852080B}" presName="compNode" presStyleCnt="0"/>
      <dgm:spPr/>
      <dgm:t>
        <a:bodyPr/>
        <a:lstStyle/>
        <a:p>
          <a:endParaRPr lang="ru-RU"/>
        </a:p>
      </dgm:t>
    </dgm:pt>
    <dgm:pt modelId="{08C7B925-CCF1-40AB-9F5C-47F47EEC1440}" type="pres">
      <dgm:prSet presAssocID="{51DAE98C-322D-4093-A0BC-07DAA852080B}" presName="bkgdShape" presStyleLbl="node1" presStyleIdx="2" presStyleCnt="6"/>
      <dgm:spPr/>
      <dgm:t>
        <a:bodyPr/>
        <a:lstStyle/>
        <a:p>
          <a:endParaRPr lang="ru-RU"/>
        </a:p>
      </dgm:t>
    </dgm:pt>
    <dgm:pt modelId="{6454C552-E91F-4288-8470-B13994FED049}" type="pres">
      <dgm:prSet presAssocID="{51DAE98C-322D-4093-A0BC-07DAA852080B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09EA-5067-4951-977F-65EFF4F0B402}" type="pres">
      <dgm:prSet presAssocID="{51DAE98C-322D-4093-A0BC-07DAA852080B}" presName="invisiNode" presStyleLbl="node1" presStyleIdx="2" presStyleCnt="6"/>
      <dgm:spPr/>
      <dgm:t>
        <a:bodyPr/>
        <a:lstStyle/>
        <a:p>
          <a:endParaRPr lang="ru-RU"/>
        </a:p>
      </dgm:t>
    </dgm:pt>
    <dgm:pt modelId="{D0E330B4-2ED8-4BE1-B960-077FF931F2DC}" type="pres">
      <dgm:prSet presAssocID="{51DAE98C-322D-4093-A0BC-07DAA852080B}" presName="imagNode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4C9F595B-EE4C-422C-9934-FC7D16CFC6C0}" type="pres">
      <dgm:prSet presAssocID="{DF031FD4-95C7-491F-A52D-A403C26D17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2CBD79-0F61-4194-8F93-B747AD974629}" type="pres">
      <dgm:prSet presAssocID="{81F75072-C409-41D8-AE58-17D15F354177}" presName="compNode" presStyleCnt="0"/>
      <dgm:spPr/>
      <dgm:t>
        <a:bodyPr/>
        <a:lstStyle/>
        <a:p>
          <a:endParaRPr lang="ru-RU"/>
        </a:p>
      </dgm:t>
    </dgm:pt>
    <dgm:pt modelId="{BFB6B800-903A-4836-BE29-FFF6500E2BCC}" type="pres">
      <dgm:prSet presAssocID="{81F75072-C409-41D8-AE58-17D15F354177}" presName="bkgdShape" presStyleLbl="node1" presStyleIdx="3" presStyleCnt="6"/>
      <dgm:spPr/>
      <dgm:t>
        <a:bodyPr/>
        <a:lstStyle/>
        <a:p>
          <a:endParaRPr lang="ru-RU"/>
        </a:p>
      </dgm:t>
    </dgm:pt>
    <dgm:pt modelId="{3DB57729-EA0F-44EC-B695-3180E914F390}" type="pres">
      <dgm:prSet presAssocID="{81F75072-C409-41D8-AE58-17D15F354177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E5032-B0C8-45F6-B0CA-AE2FCDCA9C90}" type="pres">
      <dgm:prSet presAssocID="{81F75072-C409-41D8-AE58-17D15F354177}" presName="invisiNode" presStyleLbl="node1" presStyleIdx="3" presStyleCnt="6"/>
      <dgm:spPr/>
      <dgm:t>
        <a:bodyPr/>
        <a:lstStyle/>
        <a:p>
          <a:endParaRPr lang="ru-RU"/>
        </a:p>
      </dgm:t>
    </dgm:pt>
    <dgm:pt modelId="{5530E3B6-88CF-4D7F-B3AC-78A7763D5ECB}" type="pres">
      <dgm:prSet presAssocID="{81F75072-C409-41D8-AE58-17D15F354177}" presName="imagNode" presStyleLbl="fgImgPlac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D4C64D5D-DEBB-4B5A-8193-1B380378A5F3}" type="pres">
      <dgm:prSet presAssocID="{546A083C-FBE3-44BB-A515-AE6F251E364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FF4108-AAD7-4B54-88DC-28714DE62073}" type="pres">
      <dgm:prSet presAssocID="{EF1393C0-2246-4388-B590-F643992093CD}" presName="compNode" presStyleCnt="0"/>
      <dgm:spPr/>
      <dgm:t>
        <a:bodyPr/>
        <a:lstStyle/>
        <a:p>
          <a:endParaRPr lang="ru-RU"/>
        </a:p>
      </dgm:t>
    </dgm:pt>
    <dgm:pt modelId="{DFFB934F-69C6-4ADA-8998-E50B099069B3}" type="pres">
      <dgm:prSet presAssocID="{EF1393C0-2246-4388-B590-F643992093CD}" presName="bkgdShape" presStyleLbl="node1" presStyleIdx="4" presStyleCnt="6"/>
      <dgm:spPr/>
      <dgm:t>
        <a:bodyPr/>
        <a:lstStyle/>
        <a:p>
          <a:endParaRPr lang="ru-RU"/>
        </a:p>
      </dgm:t>
    </dgm:pt>
    <dgm:pt modelId="{B9C7E401-2D01-4F44-B046-898144B5FBFF}" type="pres">
      <dgm:prSet presAssocID="{EF1393C0-2246-4388-B590-F643992093CD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7C117-E7C0-43D2-B849-09FD1D9A5509}" type="pres">
      <dgm:prSet presAssocID="{EF1393C0-2246-4388-B590-F643992093CD}" presName="invisiNode" presStyleLbl="node1" presStyleIdx="4" presStyleCnt="6"/>
      <dgm:spPr/>
      <dgm:t>
        <a:bodyPr/>
        <a:lstStyle/>
        <a:p>
          <a:endParaRPr lang="ru-RU"/>
        </a:p>
      </dgm:t>
    </dgm:pt>
    <dgm:pt modelId="{B682E2AC-FA59-406F-BFD0-180DDD374D05}" type="pres">
      <dgm:prSet presAssocID="{EF1393C0-2246-4388-B590-F643992093CD}" presName="imagNode" presStyleLbl="fgImgPlac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8DA79E6C-C60B-4A19-BAB6-29BC15F3693C}" type="pres">
      <dgm:prSet presAssocID="{FD0949C7-E4DC-4FEA-A31A-47F5D4B8E6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27E541-EAFB-4B08-B45F-3BCE1F603B22}" type="pres">
      <dgm:prSet presAssocID="{4B19E5D8-51C5-434C-A389-F959BAE70851}" presName="compNode" presStyleCnt="0"/>
      <dgm:spPr/>
      <dgm:t>
        <a:bodyPr/>
        <a:lstStyle/>
        <a:p>
          <a:endParaRPr lang="ru-RU"/>
        </a:p>
      </dgm:t>
    </dgm:pt>
    <dgm:pt modelId="{B47C598B-634A-4F03-AB97-9F9F93BA21B5}" type="pres">
      <dgm:prSet presAssocID="{4B19E5D8-51C5-434C-A389-F959BAE70851}" presName="bkgdShape" presStyleLbl="node1" presStyleIdx="5" presStyleCnt="6"/>
      <dgm:spPr/>
      <dgm:t>
        <a:bodyPr/>
        <a:lstStyle/>
        <a:p>
          <a:endParaRPr lang="ru-RU"/>
        </a:p>
      </dgm:t>
    </dgm:pt>
    <dgm:pt modelId="{0E84AE3F-8C13-476A-8217-214036BC4414}" type="pres">
      <dgm:prSet presAssocID="{4B19E5D8-51C5-434C-A389-F959BAE70851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28110-DA68-4BA8-9FCC-2197C40E17D8}" type="pres">
      <dgm:prSet presAssocID="{4B19E5D8-51C5-434C-A389-F959BAE70851}" presName="invisiNode" presStyleLbl="node1" presStyleIdx="5" presStyleCnt="6"/>
      <dgm:spPr/>
      <dgm:t>
        <a:bodyPr/>
        <a:lstStyle/>
        <a:p>
          <a:endParaRPr lang="ru-RU"/>
        </a:p>
      </dgm:t>
    </dgm:pt>
    <dgm:pt modelId="{CE8B5CF6-9C31-45FF-A179-B38E57BA9EEE}" type="pres">
      <dgm:prSet presAssocID="{4B19E5D8-51C5-434C-A389-F959BAE70851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</dgm:ptLst>
  <dgm:cxnLst>
    <dgm:cxn modelId="{45A32D5B-9D62-409D-83F2-2C77A7221B91}" type="presOf" srcId="{45A280C8-28BB-48E6-8575-878DCC2EDF51}" destId="{DF39830A-D9EE-4987-9796-C185593C1D14}" srcOrd="1" destOrd="2" presId="urn:microsoft.com/office/officeart/2005/8/layout/hList7"/>
    <dgm:cxn modelId="{20BFA234-6CAA-4C2D-9455-DEB56B6609A0}" srcId="{A20EA800-EB00-493F-B9E8-493C9516672D}" destId="{45A280C8-28BB-48E6-8575-878DCC2EDF51}" srcOrd="1" destOrd="0" parTransId="{DF228F78-35D5-4816-ACCB-53C745A403BF}" sibTransId="{265AF5FB-9EF2-4ED9-ADE0-E5A08B113E27}"/>
    <dgm:cxn modelId="{6F74E038-D57B-4465-96AB-BC9B4407C1DE}" type="presOf" srcId="{0E352424-6020-4704-B2D0-2D7B9A024EDC}" destId="{B9C7E401-2D01-4F44-B046-898144B5FBFF}" srcOrd="1" destOrd="1" presId="urn:microsoft.com/office/officeart/2005/8/layout/hList7"/>
    <dgm:cxn modelId="{D4CEF3E3-7997-438D-887A-8F870262F10A}" type="presOf" srcId="{EF1393C0-2246-4388-B590-F643992093CD}" destId="{DFFB934F-69C6-4ADA-8998-E50B099069B3}" srcOrd="0" destOrd="0" presId="urn:microsoft.com/office/officeart/2005/8/layout/hList7"/>
    <dgm:cxn modelId="{8334DD4A-9B6A-4F47-96FF-4F3C5FDFF0F8}" srcId="{51DAE98C-322D-4093-A0BC-07DAA852080B}" destId="{19F0DB46-87EF-48C0-9994-1DF7B41ADF32}" srcOrd="1" destOrd="0" parTransId="{8590FF14-18CC-482A-A744-49F5CBD76515}" sibTransId="{2E08E4E3-DEFB-4262-9BAF-30A547AB5A1C}"/>
    <dgm:cxn modelId="{2EA007A4-D0A7-47B6-80D6-FE75435A6751}" type="presOf" srcId="{5FFAFE56-C1E4-43A9-BC7D-2CABB966DFD7}" destId="{278F82F2-797D-4F8B-8A81-E9E3AF4EBFDF}" srcOrd="1" destOrd="2" presId="urn:microsoft.com/office/officeart/2005/8/layout/hList7"/>
    <dgm:cxn modelId="{D321ABBF-167E-4C7C-BEB0-522398438CA7}" srcId="{4B19E5D8-51C5-434C-A389-F959BAE70851}" destId="{2C5F6812-F77B-416E-A6FE-78C9E924E6E3}" srcOrd="0" destOrd="0" parTransId="{E1D0D934-BC97-49BF-BCC4-543A929B4CF4}" sibTransId="{FC93A011-37AE-4C7C-8182-23BA1B7AC771}"/>
    <dgm:cxn modelId="{7E4847E7-1E71-4087-8BC4-FD0A3C2EC3F7}" type="presOf" srcId="{45A280C8-28BB-48E6-8575-878DCC2EDF51}" destId="{0F4F5715-19CE-4544-B8FD-68D92F5E69C1}" srcOrd="0" destOrd="2" presId="urn:microsoft.com/office/officeart/2005/8/layout/hList7"/>
    <dgm:cxn modelId="{7E8FC4FD-E061-4A57-A2A5-AA89165B5FB9}" srcId="{81F75072-C409-41D8-AE58-17D15F354177}" destId="{66BBE1D5-1190-42D8-AC7F-4F2764543D53}" srcOrd="0" destOrd="0" parTransId="{68A6D47C-6B08-4D46-9906-A3789E59C9B9}" sibTransId="{5C82DBA1-7666-404D-A1DA-6EC3173AEBAE}"/>
    <dgm:cxn modelId="{640164E1-90E2-4F7E-9C1F-E59058478ACF}" type="presOf" srcId="{A20EA800-EB00-493F-B9E8-493C9516672D}" destId="{DF39830A-D9EE-4987-9796-C185593C1D14}" srcOrd="1" destOrd="0" presId="urn:microsoft.com/office/officeart/2005/8/layout/hList7"/>
    <dgm:cxn modelId="{B8FA586D-A32E-43CF-842F-C84C9906B7F8}" srcId="{EF1393C0-2246-4388-B590-F643992093CD}" destId="{EC32813E-A337-444D-8633-65AB6236B6C4}" srcOrd="1" destOrd="0" parTransId="{F3CA2E82-FFCB-4C63-9145-E6D849A98D0E}" sibTransId="{E7EE32B5-AE25-4F15-9836-EDC7B7A4C968}"/>
    <dgm:cxn modelId="{1117C64C-66BA-4002-ACD5-8469AEA5C802}" type="presOf" srcId="{19F0DB46-87EF-48C0-9994-1DF7B41ADF32}" destId="{08C7B925-CCF1-40AB-9F5C-47F47EEC1440}" srcOrd="0" destOrd="2" presId="urn:microsoft.com/office/officeart/2005/8/layout/hList7"/>
    <dgm:cxn modelId="{C682B93E-6174-46DE-99E4-2BA696316E3F}" type="presOf" srcId="{DABF075C-812F-4A7D-AFF1-CD2E6DE7BD52}" destId="{DF39830A-D9EE-4987-9796-C185593C1D14}" srcOrd="1" destOrd="1" presId="urn:microsoft.com/office/officeart/2005/8/layout/hList7"/>
    <dgm:cxn modelId="{2F268902-22C1-48A8-BFC4-6AA28F6A84CD}" type="presOf" srcId="{30A8764F-A8CE-4C69-AF0B-A24756FF722C}" destId="{BFB6B800-903A-4836-BE29-FFF6500E2BCC}" srcOrd="0" destOrd="2" presId="urn:microsoft.com/office/officeart/2005/8/layout/hList7"/>
    <dgm:cxn modelId="{51BDD61E-3CAB-4B44-80B1-52BD4A7DED14}" srcId="{C4860954-2954-4663-992D-0F579D8D067B}" destId="{B90CC608-932B-44B5-8B4E-DD6D58077368}" srcOrd="0" destOrd="0" parTransId="{00F7AC99-C9E5-4353-BFB8-658F99CC4221}" sibTransId="{A088D088-1B90-4C34-B3AC-19468AABAAAD}"/>
    <dgm:cxn modelId="{F16782BB-A384-4169-B108-F803DC5C6B2D}" type="presOf" srcId="{51DAE98C-322D-4093-A0BC-07DAA852080B}" destId="{6454C552-E91F-4288-8470-B13994FED049}" srcOrd="1" destOrd="0" presId="urn:microsoft.com/office/officeart/2005/8/layout/hList7"/>
    <dgm:cxn modelId="{C37002A6-6912-4C1E-93C6-6086CBE0F038}" srcId="{4B19E5D8-51C5-434C-A389-F959BAE70851}" destId="{3972D11B-00F8-40DC-82C4-58E533D977CC}" srcOrd="1" destOrd="0" parTransId="{E312CB6D-796D-4BA8-A6EF-01180A4AA0FF}" sibTransId="{A21D0501-DA9B-4C1F-B611-43923F737C00}"/>
    <dgm:cxn modelId="{C97A9707-192D-4F7A-A70B-467F09304E31}" type="presOf" srcId="{FD0949C7-E4DC-4FEA-A31A-47F5D4B8E6C3}" destId="{8DA79E6C-C60B-4A19-BAB6-29BC15F3693C}" srcOrd="0" destOrd="0" presId="urn:microsoft.com/office/officeart/2005/8/layout/hList7"/>
    <dgm:cxn modelId="{377B1A00-263E-4586-AB3C-FA866E0F385F}" type="presOf" srcId="{5FF5D27E-34A4-407C-8B4F-7CD11E5C42B8}" destId="{DFFB934F-69C6-4ADA-8998-E50B099069B3}" srcOrd="0" destOrd="3" presId="urn:microsoft.com/office/officeart/2005/8/layout/hList7"/>
    <dgm:cxn modelId="{418D4E6A-1BEF-468B-9405-B77B7740F20D}" type="presOf" srcId="{546A083C-FBE3-44BB-A515-AE6F251E364B}" destId="{D4C64D5D-DEBB-4B5A-8193-1B380378A5F3}" srcOrd="0" destOrd="0" presId="urn:microsoft.com/office/officeart/2005/8/layout/hList7"/>
    <dgm:cxn modelId="{B1AE26CA-0625-467C-92CC-BAF662C04C5C}" type="presOf" srcId="{C99F44D1-814F-4FBB-8F36-33075FE7C155}" destId="{278F82F2-797D-4F8B-8A81-E9E3AF4EBFDF}" srcOrd="1" destOrd="4" presId="urn:microsoft.com/office/officeart/2005/8/layout/hList7"/>
    <dgm:cxn modelId="{26E7284D-C0F2-4DC2-95CC-B37E4862CC8F}" type="presOf" srcId="{80B93761-6D0F-46D1-A641-2A77C79C77D3}" destId="{278F82F2-797D-4F8B-8A81-E9E3AF4EBFDF}" srcOrd="1" destOrd="5" presId="urn:microsoft.com/office/officeart/2005/8/layout/hList7"/>
    <dgm:cxn modelId="{3B4D5E7E-CD4A-41AB-85DC-7DB4CC10373D}" type="presOf" srcId="{E4DDB8FA-1B6D-4285-8D8D-E113CF78C845}" destId="{3502AA6B-DCDF-48F3-A262-BE3229048216}" srcOrd="0" destOrd="6" presId="urn:microsoft.com/office/officeart/2005/8/layout/hList7"/>
    <dgm:cxn modelId="{0339AC72-518F-4227-B6CE-6016BD3844D8}" type="presOf" srcId="{81F75072-C409-41D8-AE58-17D15F354177}" destId="{BFB6B800-903A-4836-BE29-FFF6500E2BCC}" srcOrd="0" destOrd="0" presId="urn:microsoft.com/office/officeart/2005/8/layout/hList7"/>
    <dgm:cxn modelId="{D7E9AF4E-4775-44F8-85BA-16AB661F1FC3}" type="presOf" srcId="{51DAE98C-322D-4093-A0BC-07DAA852080B}" destId="{08C7B925-CCF1-40AB-9F5C-47F47EEC1440}" srcOrd="0" destOrd="0" presId="urn:microsoft.com/office/officeart/2005/8/layout/hList7"/>
    <dgm:cxn modelId="{4E1559FA-BCDA-45CF-9333-B160AE66C5CF}" type="presOf" srcId="{2C5F6812-F77B-416E-A6FE-78C9E924E6E3}" destId="{0E84AE3F-8C13-476A-8217-214036BC4414}" srcOrd="1" destOrd="1" presId="urn:microsoft.com/office/officeart/2005/8/layout/hList7"/>
    <dgm:cxn modelId="{BC1734D2-A378-40CB-8A36-B936406FA58F}" srcId="{C4860954-2954-4663-992D-0F579D8D067B}" destId="{5FFAFE56-C1E4-43A9-BC7D-2CABB966DFD7}" srcOrd="1" destOrd="0" parTransId="{5AF0F59D-56AB-4090-A1EF-3F8433AD8E92}" sibTransId="{6277D87B-81E0-453E-8BD4-EA8C85FFD974}"/>
    <dgm:cxn modelId="{A0FF8CA2-74EF-4F6E-A387-B63B14FC377A}" srcId="{C4860954-2954-4663-992D-0F579D8D067B}" destId="{80B93761-6D0F-46D1-A641-2A77C79C77D3}" srcOrd="4" destOrd="0" parTransId="{E557ED5A-3265-4FD2-A2B8-37B42F25A259}" sibTransId="{DA975B51-6B19-4D63-8652-153AE684C0CD}"/>
    <dgm:cxn modelId="{D4D4498C-87B7-400F-83F5-0F920BD46F6A}" srcId="{B3DC198C-4ECC-4307-A989-1BBE1EF6F7AC}" destId="{81F75072-C409-41D8-AE58-17D15F354177}" srcOrd="3" destOrd="0" parTransId="{86D124C7-6914-42CF-8C31-F0D2FFFF8F6A}" sibTransId="{546A083C-FBE3-44BB-A515-AE6F251E364B}"/>
    <dgm:cxn modelId="{A9E776B4-4A1F-4145-87A0-3938B918DABE}" srcId="{B3DC198C-4ECC-4307-A989-1BBE1EF6F7AC}" destId="{EF1393C0-2246-4388-B590-F643992093CD}" srcOrd="4" destOrd="0" parTransId="{14655DE6-1D66-4877-8E15-9C0B4227450B}" sibTransId="{FD0949C7-E4DC-4FEA-A31A-47F5D4B8E6C3}"/>
    <dgm:cxn modelId="{41525F78-5FCE-49AB-889E-E93B435CB3BB}" srcId="{B3DC198C-4ECC-4307-A989-1BBE1EF6F7AC}" destId="{C4860954-2954-4663-992D-0F579D8D067B}" srcOrd="1" destOrd="0" parTransId="{5B599425-7D6B-4785-BE11-F593F3F263F1}" sibTransId="{632C43A0-12A5-42DA-9B47-CD4A0B4C3A54}"/>
    <dgm:cxn modelId="{0F380BA7-D805-4CC9-AB9D-0EC0AC996DBB}" srcId="{B3DC198C-4ECC-4307-A989-1BBE1EF6F7AC}" destId="{51DAE98C-322D-4093-A0BC-07DAA852080B}" srcOrd="2" destOrd="0" parTransId="{1725C701-3376-4FF3-A3DE-7B6E20254374}" sibTransId="{DF031FD4-95C7-491F-A52D-A403C26D17E0}"/>
    <dgm:cxn modelId="{BAF2B5F8-46AF-4782-BC16-719FA14A305E}" type="presOf" srcId="{B90CC608-932B-44B5-8B4E-DD6D58077368}" destId="{278F82F2-797D-4F8B-8A81-E9E3AF4EBFDF}" srcOrd="1" destOrd="1" presId="urn:microsoft.com/office/officeart/2005/8/layout/hList7"/>
    <dgm:cxn modelId="{A3FB34BA-E815-498B-B275-312E402EF7DE}" srcId="{EF1393C0-2246-4388-B590-F643992093CD}" destId="{0E352424-6020-4704-B2D0-2D7B9A024EDC}" srcOrd="0" destOrd="0" parTransId="{6583C0E7-CABF-472D-9B68-3863CE240AF7}" sibTransId="{67111983-AEED-47D1-9419-C6303AC5655E}"/>
    <dgm:cxn modelId="{9647A47D-CEAD-4BA7-9145-11FB18788BDD}" srcId="{51DAE98C-322D-4093-A0BC-07DAA852080B}" destId="{AA0BFE3A-D689-4E80-A59E-150351D47E8A}" srcOrd="2" destOrd="0" parTransId="{196203D7-F91D-47B7-8671-B72E267BD535}" sibTransId="{E28724D2-8493-4269-8587-06665A94E8EA}"/>
    <dgm:cxn modelId="{02ED846B-9D36-43D1-8B37-9757266BA9A9}" type="presOf" srcId="{30A8764F-A8CE-4C69-AF0B-A24756FF722C}" destId="{3DB57729-EA0F-44EC-B695-3180E914F390}" srcOrd="1" destOrd="2" presId="urn:microsoft.com/office/officeart/2005/8/layout/hList7"/>
    <dgm:cxn modelId="{20448EC1-2A6B-426A-80E3-4B8ED894974E}" type="presOf" srcId="{4B19E5D8-51C5-434C-A389-F959BAE70851}" destId="{0E84AE3F-8C13-476A-8217-214036BC4414}" srcOrd="1" destOrd="0" presId="urn:microsoft.com/office/officeart/2005/8/layout/hList7"/>
    <dgm:cxn modelId="{832C2881-B7FE-46E9-9C0F-4033C29549F5}" type="presOf" srcId="{44513017-53B6-408E-9D65-70008793AF99}" destId="{08C7B925-CCF1-40AB-9F5C-47F47EEC1440}" srcOrd="0" destOrd="1" presId="urn:microsoft.com/office/officeart/2005/8/layout/hList7"/>
    <dgm:cxn modelId="{C990F852-416F-47CF-B961-5351CBF51862}" type="presOf" srcId="{81F75072-C409-41D8-AE58-17D15F354177}" destId="{3DB57729-EA0F-44EC-B695-3180E914F390}" srcOrd="1" destOrd="0" presId="urn:microsoft.com/office/officeart/2005/8/layout/hList7"/>
    <dgm:cxn modelId="{1CBCEEE7-2B09-4E59-8E88-125141E20105}" type="presOf" srcId="{19F0DB46-87EF-48C0-9994-1DF7B41ADF32}" destId="{6454C552-E91F-4288-8470-B13994FED049}" srcOrd="1" destOrd="2" presId="urn:microsoft.com/office/officeart/2005/8/layout/hList7"/>
    <dgm:cxn modelId="{901918B3-7E29-4695-969A-92B19A671E81}" type="presOf" srcId="{C99F44D1-814F-4FBB-8F36-33075FE7C155}" destId="{3502AA6B-DCDF-48F3-A262-BE3229048216}" srcOrd="0" destOrd="4" presId="urn:microsoft.com/office/officeart/2005/8/layout/hList7"/>
    <dgm:cxn modelId="{21034F5C-D2A0-4D92-BA73-B59DE4946574}" type="presOf" srcId="{5FF5D27E-34A4-407C-8B4F-7CD11E5C42B8}" destId="{B9C7E401-2D01-4F44-B046-898144B5FBFF}" srcOrd="1" destOrd="3" presId="urn:microsoft.com/office/officeart/2005/8/layout/hList7"/>
    <dgm:cxn modelId="{B99DEAD5-8F98-4158-8333-DC28C64EC7B5}" type="presOf" srcId="{A20EA800-EB00-493F-B9E8-493C9516672D}" destId="{0F4F5715-19CE-4544-B8FD-68D92F5E69C1}" srcOrd="0" destOrd="0" presId="urn:microsoft.com/office/officeart/2005/8/layout/hList7"/>
    <dgm:cxn modelId="{5F13E6B3-D28E-41DB-9B70-B07B4BBEAECF}" srcId="{C4860954-2954-4663-992D-0F579D8D067B}" destId="{E4DDB8FA-1B6D-4285-8D8D-E113CF78C845}" srcOrd="5" destOrd="0" parTransId="{9C8D2B21-519E-4B88-B5F0-A85CA33A15D3}" sibTransId="{82D78F95-8C79-4E7F-AA2D-171F47E18ACD}"/>
    <dgm:cxn modelId="{630BD7B2-7C39-47DA-8BF0-9FC8ADFB6B35}" type="presOf" srcId="{AA0BFE3A-D689-4E80-A59E-150351D47E8A}" destId="{6454C552-E91F-4288-8470-B13994FED049}" srcOrd="1" destOrd="3" presId="urn:microsoft.com/office/officeart/2005/8/layout/hList7"/>
    <dgm:cxn modelId="{6465AC50-A1C8-41D5-B1D8-6957A7916C7D}" type="presOf" srcId="{EC32813E-A337-444D-8633-65AB6236B6C4}" destId="{DFFB934F-69C6-4ADA-8998-E50B099069B3}" srcOrd="0" destOrd="2" presId="urn:microsoft.com/office/officeart/2005/8/layout/hList7"/>
    <dgm:cxn modelId="{FB005538-1788-47D6-8127-365FB00A6EC4}" type="presOf" srcId="{EF1393C0-2246-4388-B590-F643992093CD}" destId="{B9C7E401-2D01-4F44-B046-898144B5FBFF}" srcOrd="1" destOrd="0" presId="urn:microsoft.com/office/officeart/2005/8/layout/hList7"/>
    <dgm:cxn modelId="{7E13690A-99BA-46CB-8351-0AA93BA7E279}" type="presOf" srcId="{DF031FD4-95C7-491F-A52D-A403C26D17E0}" destId="{4C9F595B-EE4C-422C-9934-FC7D16CFC6C0}" srcOrd="0" destOrd="0" presId="urn:microsoft.com/office/officeart/2005/8/layout/hList7"/>
    <dgm:cxn modelId="{67F7B065-3D33-4D78-BCF2-F8159F6E45E6}" srcId="{B3DC198C-4ECC-4307-A989-1BBE1EF6F7AC}" destId="{A20EA800-EB00-493F-B9E8-493C9516672D}" srcOrd="0" destOrd="0" parTransId="{AA4883CA-0A7C-4888-A9F4-7B2BC354D3C1}" sibTransId="{A74919E4-B1E4-445D-AE17-E6A7DEFD1485}"/>
    <dgm:cxn modelId="{85D783FB-8780-4503-9053-C2E2B92D3B63}" type="presOf" srcId="{66BBE1D5-1190-42D8-AC7F-4F2764543D53}" destId="{BFB6B800-903A-4836-BE29-FFF6500E2BCC}" srcOrd="0" destOrd="1" presId="urn:microsoft.com/office/officeart/2005/8/layout/hList7"/>
    <dgm:cxn modelId="{42D37303-D71B-4E5A-943B-15E2BDEAF3B6}" type="presOf" srcId="{5FFAFE56-C1E4-43A9-BC7D-2CABB966DFD7}" destId="{3502AA6B-DCDF-48F3-A262-BE3229048216}" srcOrd="0" destOrd="2" presId="urn:microsoft.com/office/officeart/2005/8/layout/hList7"/>
    <dgm:cxn modelId="{1F16B1A9-0094-4CAB-A96F-CBF12B1E3C71}" type="presOf" srcId="{C4860954-2954-4663-992D-0F579D8D067B}" destId="{278F82F2-797D-4F8B-8A81-E9E3AF4EBFDF}" srcOrd="1" destOrd="0" presId="urn:microsoft.com/office/officeart/2005/8/layout/hList7"/>
    <dgm:cxn modelId="{DD3526AC-9561-4505-B573-9D726F8F71E6}" type="presOf" srcId="{DABF075C-812F-4A7D-AFF1-CD2E6DE7BD52}" destId="{0F4F5715-19CE-4544-B8FD-68D92F5E69C1}" srcOrd="0" destOrd="1" presId="urn:microsoft.com/office/officeart/2005/8/layout/hList7"/>
    <dgm:cxn modelId="{F4E22C69-18BD-4505-B346-6B2762F48EFA}" type="presOf" srcId="{3972D11B-00F8-40DC-82C4-58E533D977CC}" destId="{0E84AE3F-8C13-476A-8217-214036BC4414}" srcOrd="1" destOrd="2" presId="urn:microsoft.com/office/officeart/2005/8/layout/hList7"/>
    <dgm:cxn modelId="{828A6AC7-CF7F-4A50-B02B-82D7FF3B92E2}" type="presOf" srcId="{9C23DF04-AFEC-4E06-A676-0A3DBD4F1B26}" destId="{278F82F2-797D-4F8B-8A81-E9E3AF4EBFDF}" srcOrd="1" destOrd="3" presId="urn:microsoft.com/office/officeart/2005/8/layout/hList7"/>
    <dgm:cxn modelId="{C9449B44-12CA-40AA-BBD4-F875B2F23D9E}" srcId="{C4860954-2954-4663-992D-0F579D8D067B}" destId="{C99F44D1-814F-4FBB-8F36-33075FE7C155}" srcOrd="3" destOrd="0" parTransId="{4B6A5A12-9A3C-4F2E-9F6A-BD62A1EEB766}" sibTransId="{4A4323B1-6F9F-433A-B565-005F341B22CC}"/>
    <dgm:cxn modelId="{07FEC5F1-B343-4630-BCC3-03A82875DC24}" type="presOf" srcId="{A74919E4-B1E4-445D-AE17-E6A7DEFD1485}" destId="{B5A84B6F-064B-4F61-94CC-724CA9A6AC26}" srcOrd="0" destOrd="0" presId="urn:microsoft.com/office/officeart/2005/8/layout/hList7"/>
    <dgm:cxn modelId="{730EDCF1-421B-4291-B148-59BEAE16136E}" type="presOf" srcId="{B90CC608-932B-44B5-8B4E-DD6D58077368}" destId="{3502AA6B-DCDF-48F3-A262-BE3229048216}" srcOrd="0" destOrd="1" presId="urn:microsoft.com/office/officeart/2005/8/layout/hList7"/>
    <dgm:cxn modelId="{518AB5CD-72AF-45AA-8A62-1C11C026769A}" srcId="{A20EA800-EB00-493F-B9E8-493C9516672D}" destId="{DABF075C-812F-4A7D-AFF1-CD2E6DE7BD52}" srcOrd="0" destOrd="0" parTransId="{17BB8BB9-1151-4989-B831-2751F2C16B7E}" sibTransId="{CE64CAF3-4422-4FAF-B2DB-3A1E4C7F6DF7}"/>
    <dgm:cxn modelId="{26111B85-1F52-4DD1-B6DB-3D0EBCE3A12B}" srcId="{EF1393C0-2246-4388-B590-F643992093CD}" destId="{5FF5D27E-34A4-407C-8B4F-7CD11E5C42B8}" srcOrd="2" destOrd="0" parTransId="{825BEAAC-EA6D-4435-A766-9D6E4A9FB55D}" sibTransId="{24DE1280-2449-466C-A145-220100E02352}"/>
    <dgm:cxn modelId="{F1B66C0B-FAC2-4254-8227-45B138F2A972}" type="presOf" srcId="{9C23DF04-AFEC-4E06-A676-0A3DBD4F1B26}" destId="{3502AA6B-DCDF-48F3-A262-BE3229048216}" srcOrd="0" destOrd="3" presId="urn:microsoft.com/office/officeart/2005/8/layout/hList7"/>
    <dgm:cxn modelId="{DBF416FC-F7E1-4ECB-9EDE-DCAF4F36356A}" type="presOf" srcId="{66BBE1D5-1190-42D8-AC7F-4F2764543D53}" destId="{3DB57729-EA0F-44EC-B695-3180E914F390}" srcOrd="1" destOrd="1" presId="urn:microsoft.com/office/officeart/2005/8/layout/hList7"/>
    <dgm:cxn modelId="{65651247-289F-4B8B-BDAE-7BA7A53AE806}" type="presOf" srcId="{B3DC198C-4ECC-4307-A989-1BBE1EF6F7AC}" destId="{CCCC6831-6436-4A9E-90D9-827907BE65F1}" srcOrd="0" destOrd="0" presId="urn:microsoft.com/office/officeart/2005/8/layout/hList7"/>
    <dgm:cxn modelId="{BD85DC1E-7EED-48E4-AE57-DCE9CAE29195}" type="presOf" srcId="{EC32813E-A337-444D-8633-65AB6236B6C4}" destId="{B9C7E401-2D01-4F44-B046-898144B5FBFF}" srcOrd="1" destOrd="2" presId="urn:microsoft.com/office/officeart/2005/8/layout/hList7"/>
    <dgm:cxn modelId="{6DC2A911-F188-4791-A921-201655EA3CE9}" type="presOf" srcId="{AA0BFE3A-D689-4E80-A59E-150351D47E8A}" destId="{08C7B925-CCF1-40AB-9F5C-47F47EEC1440}" srcOrd="0" destOrd="3" presId="urn:microsoft.com/office/officeart/2005/8/layout/hList7"/>
    <dgm:cxn modelId="{26660E84-603C-4749-9D11-274C9BE2537C}" type="presOf" srcId="{3972D11B-00F8-40DC-82C4-58E533D977CC}" destId="{B47C598B-634A-4F03-AB97-9F9F93BA21B5}" srcOrd="0" destOrd="2" presId="urn:microsoft.com/office/officeart/2005/8/layout/hList7"/>
    <dgm:cxn modelId="{AD2350AC-0947-47C9-88D6-D840FDEA541B}" srcId="{81F75072-C409-41D8-AE58-17D15F354177}" destId="{30A8764F-A8CE-4C69-AF0B-A24756FF722C}" srcOrd="1" destOrd="0" parTransId="{F4A5EBF8-3300-4130-8759-21E483AD8314}" sibTransId="{7A5306CB-B07B-4DF1-A25A-DC9A62B2C541}"/>
    <dgm:cxn modelId="{A01F293C-DA32-4C49-88B8-C7100DD16CA9}" type="presOf" srcId="{80B93761-6D0F-46D1-A641-2A77C79C77D3}" destId="{3502AA6B-DCDF-48F3-A262-BE3229048216}" srcOrd="0" destOrd="5" presId="urn:microsoft.com/office/officeart/2005/8/layout/hList7"/>
    <dgm:cxn modelId="{F3738329-687E-4849-8312-549FE581B375}" type="presOf" srcId="{632C43A0-12A5-42DA-9B47-CD4A0B4C3A54}" destId="{683B83B8-4A3C-4F81-945B-E491D9CBCF0F}" srcOrd="0" destOrd="0" presId="urn:microsoft.com/office/officeart/2005/8/layout/hList7"/>
    <dgm:cxn modelId="{F00ECD33-9B9D-4486-87B7-4C1EACE9956D}" type="presOf" srcId="{44513017-53B6-408E-9D65-70008793AF99}" destId="{6454C552-E91F-4288-8470-B13994FED049}" srcOrd="1" destOrd="1" presId="urn:microsoft.com/office/officeart/2005/8/layout/hList7"/>
    <dgm:cxn modelId="{B2F66E54-BBC0-4399-8D06-E9D21F817E72}" srcId="{51DAE98C-322D-4093-A0BC-07DAA852080B}" destId="{44513017-53B6-408E-9D65-70008793AF99}" srcOrd="0" destOrd="0" parTransId="{6C701FE6-2650-4730-8B57-9434152F0045}" sibTransId="{E343DC04-BC30-4355-A6A8-F96743C73772}"/>
    <dgm:cxn modelId="{FB5B9921-1AA6-4664-847E-C0F9C57F2C46}" type="presOf" srcId="{C4860954-2954-4663-992D-0F579D8D067B}" destId="{3502AA6B-DCDF-48F3-A262-BE3229048216}" srcOrd="0" destOrd="0" presId="urn:microsoft.com/office/officeart/2005/8/layout/hList7"/>
    <dgm:cxn modelId="{237F508B-9E4F-4A82-9AA4-B1DBFEDB173D}" type="presOf" srcId="{E4DDB8FA-1B6D-4285-8D8D-E113CF78C845}" destId="{278F82F2-797D-4F8B-8A81-E9E3AF4EBFDF}" srcOrd="1" destOrd="6" presId="urn:microsoft.com/office/officeart/2005/8/layout/hList7"/>
    <dgm:cxn modelId="{186C5500-2279-4211-A222-72F3D8B32252}" type="presOf" srcId="{2C5F6812-F77B-416E-A6FE-78C9E924E6E3}" destId="{B47C598B-634A-4F03-AB97-9F9F93BA21B5}" srcOrd="0" destOrd="1" presId="urn:microsoft.com/office/officeart/2005/8/layout/hList7"/>
    <dgm:cxn modelId="{7E5EE811-47D6-4EDF-854C-49EB18A61015}" srcId="{C4860954-2954-4663-992D-0F579D8D067B}" destId="{9C23DF04-AFEC-4E06-A676-0A3DBD4F1B26}" srcOrd="2" destOrd="0" parTransId="{ACDD222C-A13F-4004-B7A1-DE996BD6684C}" sibTransId="{D8DFA598-A1DC-46CC-9D3B-546E1E5EC906}"/>
    <dgm:cxn modelId="{D597F36E-2B06-4D02-9420-B9EE14EDAEFD}" type="presOf" srcId="{4B19E5D8-51C5-434C-A389-F959BAE70851}" destId="{B47C598B-634A-4F03-AB97-9F9F93BA21B5}" srcOrd="0" destOrd="0" presId="urn:microsoft.com/office/officeart/2005/8/layout/hList7"/>
    <dgm:cxn modelId="{1E3B300A-A3FF-4CF6-992A-29E6D39267F4}" srcId="{B3DC198C-4ECC-4307-A989-1BBE1EF6F7AC}" destId="{4B19E5D8-51C5-434C-A389-F959BAE70851}" srcOrd="5" destOrd="0" parTransId="{984FF935-BF91-4DFF-9F6C-51F7FAE5EEA2}" sibTransId="{FE4092E9-A7C8-4DE8-B3BF-715FB0C1CA07}"/>
    <dgm:cxn modelId="{F2397A7B-ACFA-4232-A8DD-606CC893F982}" type="presOf" srcId="{0E352424-6020-4704-B2D0-2D7B9A024EDC}" destId="{DFFB934F-69C6-4ADA-8998-E50B099069B3}" srcOrd="0" destOrd="1" presId="urn:microsoft.com/office/officeart/2005/8/layout/hList7"/>
    <dgm:cxn modelId="{F9481C71-B907-45DE-B6C3-6F67E1BD8D40}" type="presParOf" srcId="{CCCC6831-6436-4A9E-90D9-827907BE65F1}" destId="{61DB8377-F3F8-435C-9FA0-C1ADD8610DE1}" srcOrd="0" destOrd="0" presId="urn:microsoft.com/office/officeart/2005/8/layout/hList7"/>
    <dgm:cxn modelId="{6519FF7B-340F-4391-92E6-2397FE6D332C}" type="presParOf" srcId="{CCCC6831-6436-4A9E-90D9-827907BE65F1}" destId="{27D15AFC-5C41-4A28-9584-F44CE082E9EB}" srcOrd="1" destOrd="0" presId="urn:microsoft.com/office/officeart/2005/8/layout/hList7"/>
    <dgm:cxn modelId="{E2DC2AD7-311C-45BA-A6A9-1B9BC9795EB5}" type="presParOf" srcId="{27D15AFC-5C41-4A28-9584-F44CE082E9EB}" destId="{7CD18437-BB15-4ED1-A745-3B83C91E4D94}" srcOrd="0" destOrd="0" presId="urn:microsoft.com/office/officeart/2005/8/layout/hList7"/>
    <dgm:cxn modelId="{8BD455DE-2C13-4C82-9CEA-FF58EB43CEDB}" type="presParOf" srcId="{7CD18437-BB15-4ED1-A745-3B83C91E4D94}" destId="{0F4F5715-19CE-4544-B8FD-68D92F5E69C1}" srcOrd="0" destOrd="0" presId="urn:microsoft.com/office/officeart/2005/8/layout/hList7"/>
    <dgm:cxn modelId="{77F1339D-FAD7-443A-AE55-13684760FDB2}" type="presParOf" srcId="{7CD18437-BB15-4ED1-A745-3B83C91E4D94}" destId="{DF39830A-D9EE-4987-9796-C185593C1D14}" srcOrd="1" destOrd="0" presId="urn:microsoft.com/office/officeart/2005/8/layout/hList7"/>
    <dgm:cxn modelId="{D5CB7BBD-251C-4241-892D-831168E30D7E}" type="presParOf" srcId="{7CD18437-BB15-4ED1-A745-3B83C91E4D94}" destId="{223727DF-268C-4607-9C4B-600C5FA849CD}" srcOrd="2" destOrd="0" presId="urn:microsoft.com/office/officeart/2005/8/layout/hList7"/>
    <dgm:cxn modelId="{22BBA824-2AC4-427B-9551-53FA0E96DF09}" type="presParOf" srcId="{7CD18437-BB15-4ED1-A745-3B83C91E4D94}" destId="{80F44B9A-4DF8-41EB-B0D7-0F26729C9142}" srcOrd="3" destOrd="0" presId="urn:microsoft.com/office/officeart/2005/8/layout/hList7"/>
    <dgm:cxn modelId="{E74D8BCB-1A45-4E50-B88D-FA20D4E21E0B}" type="presParOf" srcId="{27D15AFC-5C41-4A28-9584-F44CE082E9EB}" destId="{B5A84B6F-064B-4F61-94CC-724CA9A6AC26}" srcOrd="1" destOrd="0" presId="urn:microsoft.com/office/officeart/2005/8/layout/hList7"/>
    <dgm:cxn modelId="{49D31ED8-83AB-4136-BBEC-7DB80397FB74}" type="presParOf" srcId="{27D15AFC-5C41-4A28-9584-F44CE082E9EB}" destId="{6726D644-9AAA-40ED-9C3A-507574DBF0E0}" srcOrd="2" destOrd="0" presId="urn:microsoft.com/office/officeart/2005/8/layout/hList7"/>
    <dgm:cxn modelId="{77AA3569-F2CF-4577-BBEC-75C73DC8A86B}" type="presParOf" srcId="{6726D644-9AAA-40ED-9C3A-507574DBF0E0}" destId="{3502AA6B-DCDF-48F3-A262-BE3229048216}" srcOrd="0" destOrd="0" presId="urn:microsoft.com/office/officeart/2005/8/layout/hList7"/>
    <dgm:cxn modelId="{51D16C4C-049A-48A9-B263-BB54EE14884F}" type="presParOf" srcId="{6726D644-9AAA-40ED-9C3A-507574DBF0E0}" destId="{278F82F2-797D-4F8B-8A81-E9E3AF4EBFDF}" srcOrd="1" destOrd="0" presId="urn:microsoft.com/office/officeart/2005/8/layout/hList7"/>
    <dgm:cxn modelId="{3CA32507-2F5D-40F6-80DF-F832D9782001}" type="presParOf" srcId="{6726D644-9AAA-40ED-9C3A-507574DBF0E0}" destId="{E677607D-2B09-4CC3-BA22-7EA19E1A9D6D}" srcOrd="2" destOrd="0" presId="urn:microsoft.com/office/officeart/2005/8/layout/hList7"/>
    <dgm:cxn modelId="{06F7E333-23AC-43C6-8911-E06280D461F8}" type="presParOf" srcId="{6726D644-9AAA-40ED-9C3A-507574DBF0E0}" destId="{20B0381E-91B4-4757-B83B-B82B16315D23}" srcOrd="3" destOrd="0" presId="urn:microsoft.com/office/officeart/2005/8/layout/hList7"/>
    <dgm:cxn modelId="{F31C74D6-52EF-4698-AE29-1307A96D1B13}" type="presParOf" srcId="{27D15AFC-5C41-4A28-9584-F44CE082E9EB}" destId="{683B83B8-4A3C-4F81-945B-E491D9CBCF0F}" srcOrd="3" destOrd="0" presId="urn:microsoft.com/office/officeart/2005/8/layout/hList7"/>
    <dgm:cxn modelId="{E191A709-3937-4A85-AC53-1F74E83872E0}" type="presParOf" srcId="{27D15AFC-5C41-4A28-9584-F44CE082E9EB}" destId="{9BE211A7-3646-4BC5-A971-781FA0104391}" srcOrd="4" destOrd="0" presId="urn:microsoft.com/office/officeart/2005/8/layout/hList7"/>
    <dgm:cxn modelId="{C1FEA51F-FE68-444C-B84B-F384727A9827}" type="presParOf" srcId="{9BE211A7-3646-4BC5-A971-781FA0104391}" destId="{08C7B925-CCF1-40AB-9F5C-47F47EEC1440}" srcOrd="0" destOrd="0" presId="urn:microsoft.com/office/officeart/2005/8/layout/hList7"/>
    <dgm:cxn modelId="{1DCDE742-1BA7-4BD8-B519-DB2D87E2F437}" type="presParOf" srcId="{9BE211A7-3646-4BC5-A971-781FA0104391}" destId="{6454C552-E91F-4288-8470-B13994FED049}" srcOrd="1" destOrd="0" presId="urn:microsoft.com/office/officeart/2005/8/layout/hList7"/>
    <dgm:cxn modelId="{45531CD4-0D3D-4E99-9EE8-52C7FE4C6CAE}" type="presParOf" srcId="{9BE211A7-3646-4BC5-A971-781FA0104391}" destId="{5E1409EA-5067-4951-977F-65EFF4F0B402}" srcOrd="2" destOrd="0" presId="urn:microsoft.com/office/officeart/2005/8/layout/hList7"/>
    <dgm:cxn modelId="{5258188C-9168-4F70-BD53-273B5B92F7EC}" type="presParOf" srcId="{9BE211A7-3646-4BC5-A971-781FA0104391}" destId="{D0E330B4-2ED8-4BE1-B960-077FF931F2DC}" srcOrd="3" destOrd="0" presId="urn:microsoft.com/office/officeart/2005/8/layout/hList7"/>
    <dgm:cxn modelId="{AD48F626-C734-4D19-8DEF-A8B7DABAD562}" type="presParOf" srcId="{27D15AFC-5C41-4A28-9584-F44CE082E9EB}" destId="{4C9F595B-EE4C-422C-9934-FC7D16CFC6C0}" srcOrd="5" destOrd="0" presId="urn:microsoft.com/office/officeart/2005/8/layout/hList7"/>
    <dgm:cxn modelId="{9C511CFA-647F-4078-B34E-8E08F461B178}" type="presParOf" srcId="{27D15AFC-5C41-4A28-9584-F44CE082E9EB}" destId="{982CBD79-0F61-4194-8F93-B747AD974629}" srcOrd="6" destOrd="0" presId="urn:microsoft.com/office/officeart/2005/8/layout/hList7"/>
    <dgm:cxn modelId="{55DE4633-A97D-457C-B46A-3678D1461048}" type="presParOf" srcId="{982CBD79-0F61-4194-8F93-B747AD974629}" destId="{BFB6B800-903A-4836-BE29-FFF6500E2BCC}" srcOrd="0" destOrd="0" presId="urn:microsoft.com/office/officeart/2005/8/layout/hList7"/>
    <dgm:cxn modelId="{024CBA21-3E12-47B7-9391-D531F5D5CC74}" type="presParOf" srcId="{982CBD79-0F61-4194-8F93-B747AD974629}" destId="{3DB57729-EA0F-44EC-B695-3180E914F390}" srcOrd="1" destOrd="0" presId="urn:microsoft.com/office/officeart/2005/8/layout/hList7"/>
    <dgm:cxn modelId="{CA4819DE-1186-4FC6-8BD9-8D2A819D6E20}" type="presParOf" srcId="{982CBD79-0F61-4194-8F93-B747AD974629}" destId="{A85E5032-B0C8-45F6-B0CA-AE2FCDCA9C90}" srcOrd="2" destOrd="0" presId="urn:microsoft.com/office/officeart/2005/8/layout/hList7"/>
    <dgm:cxn modelId="{A0FCD10B-5A28-4EC1-AF9E-93262DB99B4A}" type="presParOf" srcId="{982CBD79-0F61-4194-8F93-B747AD974629}" destId="{5530E3B6-88CF-4D7F-B3AC-78A7763D5ECB}" srcOrd="3" destOrd="0" presId="urn:microsoft.com/office/officeart/2005/8/layout/hList7"/>
    <dgm:cxn modelId="{EEB8FFD1-D76C-497A-9013-CC647AD810C2}" type="presParOf" srcId="{27D15AFC-5C41-4A28-9584-F44CE082E9EB}" destId="{D4C64D5D-DEBB-4B5A-8193-1B380378A5F3}" srcOrd="7" destOrd="0" presId="urn:microsoft.com/office/officeart/2005/8/layout/hList7"/>
    <dgm:cxn modelId="{2F7CF60F-5FD8-461B-87CB-186F289D14B5}" type="presParOf" srcId="{27D15AFC-5C41-4A28-9584-F44CE082E9EB}" destId="{9DFF4108-AAD7-4B54-88DC-28714DE62073}" srcOrd="8" destOrd="0" presId="urn:microsoft.com/office/officeart/2005/8/layout/hList7"/>
    <dgm:cxn modelId="{38BFDC44-A2C7-48E3-BE0E-4C5F75579361}" type="presParOf" srcId="{9DFF4108-AAD7-4B54-88DC-28714DE62073}" destId="{DFFB934F-69C6-4ADA-8998-E50B099069B3}" srcOrd="0" destOrd="0" presId="urn:microsoft.com/office/officeart/2005/8/layout/hList7"/>
    <dgm:cxn modelId="{DDF45186-5A04-4DF9-AC0E-7D8FC4CCD8A4}" type="presParOf" srcId="{9DFF4108-AAD7-4B54-88DC-28714DE62073}" destId="{B9C7E401-2D01-4F44-B046-898144B5FBFF}" srcOrd="1" destOrd="0" presId="urn:microsoft.com/office/officeart/2005/8/layout/hList7"/>
    <dgm:cxn modelId="{C6AC6019-F65E-4826-9292-47F8FB733C88}" type="presParOf" srcId="{9DFF4108-AAD7-4B54-88DC-28714DE62073}" destId="{D957C117-E7C0-43D2-B849-09FD1D9A5509}" srcOrd="2" destOrd="0" presId="urn:microsoft.com/office/officeart/2005/8/layout/hList7"/>
    <dgm:cxn modelId="{930FC429-BD2A-4BCD-A9C7-DADD55187A60}" type="presParOf" srcId="{9DFF4108-AAD7-4B54-88DC-28714DE62073}" destId="{B682E2AC-FA59-406F-BFD0-180DDD374D05}" srcOrd="3" destOrd="0" presId="urn:microsoft.com/office/officeart/2005/8/layout/hList7"/>
    <dgm:cxn modelId="{FF657B9E-F8C7-48F9-8DFA-4C68E85D3E92}" type="presParOf" srcId="{27D15AFC-5C41-4A28-9584-F44CE082E9EB}" destId="{8DA79E6C-C60B-4A19-BAB6-29BC15F3693C}" srcOrd="9" destOrd="0" presId="urn:microsoft.com/office/officeart/2005/8/layout/hList7"/>
    <dgm:cxn modelId="{1BDA94D9-103F-4129-822E-D7C5A7E5F06F}" type="presParOf" srcId="{27D15AFC-5C41-4A28-9584-F44CE082E9EB}" destId="{4E27E541-EAFB-4B08-B45F-3BCE1F603B22}" srcOrd="10" destOrd="0" presId="urn:microsoft.com/office/officeart/2005/8/layout/hList7"/>
    <dgm:cxn modelId="{E245DCB2-6EB1-49EC-A6E7-94B8AE6ED4F9}" type="presParOf" srcId="{4E27E541-EAFB-4B08-B45F-3BCE1F603B22}" destId="{B47C598B-634A-4F03-AB97-9F9F93BA21B5}" srcOrd="0" destOrd="0" presId="urn:microsoft.com/office/officeart/2005/8/layout/hList7"/>
    <dgm:cxn modelId="{06D32B24-2DC1-4205-A129-07174CAE0522}" type="presParOf" srcId="{4E27E541-EAFB-4B08-B45F-3BCE1F603B22}" destId="{0E84AE3F-8C13-476A-8217-214036BC4414}" srcOrd="1" destOrd="0" presId="urn:microsoft.com/office/officeart/2005/8/layout/hList7"/>
    <dgm:cxn modelId="{C3299A72-F711-4C1C-A8B4-2D053522ECC9}" type="presParOf" srcId="{4E27E541-EAFB-4B08-B45F-3BCE1F603B22}" destId="{03528110-DA68-4BA8-9FCC-2197C40E17D8}" srcOrd="2" destOrd="0" presId="urn:microsoft.com/office/officeart/2005/8/layout/hList7"/>
    <dgm:cxn modelId="{01E48C02-29EE-48C4-903F-E97EF38FD119}" type="presParOf" srcId="{4E27E541-EAFB-4B08-B45F-3BCE1F603B22}" destId="{CE8B5CF6-9C31-45FF-A179-B38E57BA9EE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A798C5-340E-4C3A-B390-B36D7CE37177}" type="doc">
      <dgm:prSet loTypeId="urn:microsoft.com/office/officeart/2009/layout/CirclePictureHierarchy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A46E2B-F551-4DFC-AF2A-6E0C229E0D89}">
      <dgm:prSet phldrT="[Текст]" custT="1"/>
      <dgm:spPr/>
      <dgm:t>
        <a:bodyPr/>
        <a:lstStyle/>
        <a:p>
          <a:r>
            <a:rPr lang="ru-RU" sz="1400" b="1" kern="1200" dirty="0" err="1" smtClean="0">
              <a:latin typeface="+mj-lt"/>
              <a:ea typeface="+mn-ea"/>
              <a:cs typeface="+mn-cs"/>
            </a:rPr>
            <a:t>Информацион</a:t>
          </a:r>
          <a:r>
            <a:rPr lang="ru-RU" sz="1400" b="1" kern="1200" dirty="0" smtClean="0">
              <a:latin typeface="+mj-lt"/>
              <a:ea typeface="+mn-ea"/>
              <a:cs typeface="+mn-cs"/>
            </a:rPr>
            <a:t>-</a:t>
          </a:r>
        </a:p>
        <a:p>
          <a:r>
            <a:rPr lang="ru-RU" sz="1400" b="1" kern="1200" dirty="0" err="1" smtClean="0">
              <a:latin typeface="+mj-lt"/>
              <a:ea typeface="+mn-ea"/>
              <a:cs typeface="+mn-cs"/>
            </a:rPr>
            <a:t>ные</a:t>
          </a:r>
          <a:r>
            <a:rPr lang="ru-RU" sz="1400" b="1" kern="1200" dirty="0" smtClean="0">
              <a:latin typeface="+mj-lt"/>
              <a:ea typeface="+mn-ea"/>
              <a:cs typeface="+mn-cs"/>
            </a:rPr>
            <a:t> технологии</a:t>
          </a:r>
          <a:endParaRPr lang="ru-RU" sz="1400" b="1" kern="1200" dirty="0">
            <a:latin typeface="+mj-lt"/>
            <a:ea typeface="+mn-ea"/>
            <a:cs typeface="+mn-cs"/>
          </a:endParaRPr>
        </a:p>
      </dgm:t>
    </dgm:pt>
    <dgm:pt modelId="{48B0652B-0FC8-465E-994B-ABCC60596703}" type="parTrans" cxnId="{CC914A37-EF7C-4C56-A588-3C9F8114BDF9}">
      <dgm:prSet/>
      <dgm:spPr/>
      <dgm:t>
        <a:bodyPr/>
        <a:lstStyle/>
        <a:p>
          <a:endParaRPr lang="ru-RU"/>
        </a:p>
      </dgm:t>
    </dgm:pt>
    <dgm:pt modelId="{B1E09C2F-4E71-402B-A64D-9EFB87704C30}" type="sibTrans" cxnId="{CC914A37-EF7C-4C56-A588-3C9F8114BDF9}">
      <dgm:prSet/>
      <dgm:spPr/>
      <dgm:t>
        <a:bodyPr/>
        <a:lstStyle/>
        <a:p>
          <a:endParaRPr lang="ru-RU"/>
        </a:p>
      </dgm:t>
    </dgm:pt>
    <dgm:pt modelId="{BFA092AB-65FA-43A1-80DA-3A92A492FB4B}">
      <dgm:prSet custT="1"/>
      <dgm:spPr/>
      <dgm:t>
        <a:bodyPr/>
        <a:lstStyle/>
        <a:p>
          <a:r>
            <a:rPr lang="ru-RU" sz="1400" b="1" kern="1200" smtClean="0">
              <a:latin typeface="+mj-lt"/>
              <a:ea typeface="+mn-ea"/>
              <a:cs typeface="+mn-cs"/>
            </a:rPr>
            <a:t>Технические и методические средства</a:t>
          </a:r>
          <a:endParaRPr lang="ru-RU" sz="1400" b="1" kern="1200" dirty="0">
            <a:latin typeface="+mj-lt"/>
            <a:ea typeface="+mn-ea"/>
            <a:cs typeface="+mn-cs"/>
          </a:endParaRPr>
        </a:p>
      </dgm:t>
    </dgm:pt>
    <dgm:pt modelId="{D12946C7-7D7F-4B71-BBA4-6822A94FD25E}" type="parTrans" cxnId="{A59C5FDF-4454-41F0-9316-F3130CFCACA4}">
      <dgm:prSet/>
      <dgm:spPr/>
      <dgm:t>
        <a:bodyPr/>
        <a:lstStyle/>
        <a:p>
          <a:endParaRPr lang="ru-RU"/>
        </a:p>
      </dgm:t>
    </dgm:pt>
    <dgm:pt modelId="{4E6A44C8-DB15-4413-80E8-6B8D2A568341}" type="sibTrans" cxnId="{A59C5FDF-4454-41F0-9316-F3130CFCACA4}">
      <dgm:prSet/>
      <dgm:spPr/>
      <dgm:t>
        <a:bodyPr/>
        <a:lstStyle/>
        <a:p>
          <a:endParaRPr lang="ru-RU"/>
        </a:p>
      </dgm:t>
    </dgm:pt>
    <dgm:pt modelId="{AC9CC8A4-A1D0-4E04-B70B-71AE3D43D233}">
      <dgm:prSet phldrT="[Текст]" custT="1"/>
      <dgm:spPr/>
      <dgm:t>
        <a:bodyPr/>
        <a:lstStyle/>
        <a:p>
          <a:r>
            <a:rPr lang="ru-RU" sz="1400" b="1" kern="1200" dirty="0" smtClean="0">
              <a:latin typeface="+mj-lt"/>
              <a:ea typeface="+mn-ea"/>
              <a:cs typeface="+mn-cs"/>
            </a:rPr>
            <a:t>Информационно-</a:t>
          </a:r>
          <a:r>
            <a:rPr lang="ru-RU" sz="1400" b="1" kern="1200" dirty="0" err="1" smtClean="0">
              <a:latin typeface="+mj-lt"/>
              <a:ea typeface="+mn-ea"/>
              <a:cs typeface="+mn-cs"/>
            </a:rPr>
            <a:t>телекомуникацион</a:t>
          </a:r>
          <a:r>
            <a:rPr lang="ru-RU" sz="1400" b="1" kern="1200" dirty="0" smtClean="0">
              <a:latin typeface="+mj-lt"/>
              <a:ea typeface="+mn-ea"/>
              <a:cs typeface="+mn-cs"/>
            </a:rPr>
            <a:t>-</a:t>
          </a:r>
          <a:r>
            <a:rPr lang="ru-RU" sz="1400" b="1" kern="1200" dirty="0" err="1" smtClean="0">
              <a:latin typeface="+mj-lt"/>
              <a:ea typeface="+mn-ea"/>
              <a:cs typeface="+mn-cs"/>
            </a:rPr>
            <a:t>ные</a:t>
          </a:r>
          <a:r>
            <a:rPr lang="ru-RU" sz="1400" b="1" kern="1200" dirty="0" smtClean="0">
              <a:latin typeface="+mj-lt"/>
              <a:ea typeface="+mn-ea"/>
              <a:cs typeface="+mn-cs"/>
            </a:rPr>
            <a:t> сети</a:t>
          </a:r>
          <a:endParaRPr lang="ru-RU" sz="1400" b="1" kern="1200" dirty="0">
            <a:latin typeface="+mj-lt"/>
            <a:ea typeface="+mn-ea"/>
            <a:cs typeface="+mn-cs"/>
          </a:endParaRPr>
        </a:p>
      </dgm:t>
    </dgm:pt>
    <dgm:pt modelId="{4CAECCC1-511F-4FF6-A65C-EE2294175353}" type="sibTrans" cxnId="{E058FA5F-BE28-4722-B95F-7DA596952055}">
      <dgm:prSet/>
      <dgm:spPr/>
      <dgm:t>
        <a:bodyPr/>
        <a:lstStyle/>
        <a:p>
          <a:endParaRPr lang="ru-RU"/>
        </a:p>
      </dgm:t>
    </dgm:pt>
    <dgm:pt modelId="{5BC9DC47-9166-4451-82D7-2147C9558080}" type="parTrans" cxnId="{E058FA5F-BE28-4722-B95F-7DA596952055}">
      <dgm:prSet/>
      <dgm:spPr/>
      <dgm:t>
        <a:bodyPr/>
        <a:lstStyle/>
        <a:p>
          <a:endParaRPr lang="ru-RU"/>
        </a:p>
      </dgm:t>
    </dgm:pt>
    <dgm:pt modelId="{4189FD97-F7DE-4938-B9FC-CBFC0D04515D}">
      <dgm:prSet custT="1"/>
      <dgm:spPr/>
      <dgm:t>
        <a:bodyPr/>
        <a:lstStyle/>
        <a:p>
          <a:r>
            <a:rPr lang="ru-RU" sz="1400" b="1" kern="1200" dirty="0" smtClean="0">
              <a:latin typeface="+mj-lt"/>
              <a:ea typeface="+mn-ea"/>
              <a:cs typeface="+mn-cs"/>
            </a:rPr>
            <a:t>Программное обеспечение</a:t>
          </a:r>
          <a:endParaRPr lang="ru-RU" sz="1400" b="1" kern="1200" dirty="0">
            <a:latin typeface="+mj-lt"/>
            <a:ea typeface="+mn-ea"/>
            <a:cs typeface="+mn-cs"/>
          </a:endParaRPr>
        </a:p>
      </dgm:t>
    </dgm:pt>
    <dgm:pt modelId="{4125C08E-539D-4801-97B1-AF1D615BAE65}" type="parTrans" cxnId="{F9A1C398-16E9-45E3-86FD-B31B5FFE6433}">
      <dgm:prSet/>
      <dgm:spPr/>
      <dgm:t>
        <a:bodyPr/>
        <a:lstStyle/>
        <a:p>
          <a:endParaRPr lang="ru-RU"/>
        </a:p>
      </dgm:t>
    </dgm:pt>
    <dgm:pt modelId="{3A803491-62CC-48E3-B112-08C327F3F9EC}" type="sibTrans" cxnId="{F9A1C398-16E9-45E3-86FD-B31B5FFE6433}">
      <dgm:prSet/>
      <dgm:spPr/>
      <dgm:t>
        <a:bodyPr/>
        <a:lstStyle/>
        <a:p>
          <a:endParaRPr lang="ru-RU"/>
        </a:p>
      </dgm:t>
    </dgm:pt>
    <dgm:pt modelId="{343A5F05-6223-41D3-9E54-AFD7E112BB26}">
      <dgm:prSet phldrT="[Текст]" custT="1"/>
      <dgm:spPr/>
      <dgm:t>
        <a:bodyPr/>
        <a:lstStyle/>
        <a:p>
          <a:endParaRPr lang="ru-RU" sz="1600" b="1" kern="1200" dirty="0">
            <a:latin typeface="+mj-lt"/>
            <a:ea typeface="+mn-ea"/>
            <a:cs typeface="+mn-cs"/>
          </a:endParaRPr>
        </a:p>
      </dgm:t>
    </dgm:pt>
    <dgm:pt modelId="{087EB0E9-8728-48A9-BDA7-E17B1D94042A}" type="sibTrans" cxnId="{A1FF8443-B5E1-46CA-9869-4BE85FC98572}">
      <dgm:prSet/>
      <dgm:spPr/>
      <dgm:t>
        <a:bodyPr/>
        <a:lstStyle/>
        <a:p>
          <a:endParaRPr lang="ru-RU"/>
        </a:p>
      </dgm:t>
    </dgm:pt>
    <dgm:pt modelId="{B2B5F3CF-66CE-44D0-B9DF-19DEF86C4E24}" type="parTrans" cxnId="{A1FF8443-B5E1-46CA-9869-4BE85FC98572}">
      <dgm:prSet/>
      <dgm:spPr/>
      <dgm:t>
        <a:bodyPr/>
        <a:lstStyle/>
        <a:p>
          <a:endParaRPr lang="ru-RU"/>
        </a:p>
      </dgm:t>
    </dgm:pt>
    <dgm:pt modelId="{BB834F78-31C9-42D9-84E6-A2CC826B8806}" type="pres">
      <dgm:prSet presAssocID="{20A798C5-340E-4C3A-B390-B36D7CE371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CBF439-62F9-4E61-A88D-E29807BA46C7}" type="pres">
      <dgm:prSet presAssocID="{343A5F05-6223-41D3-9E54-AFD7E112BB26}" presName="hierRoot1" presStyleCnt="0"/>
      <dgm:spPr/>
      <dgm:t>
        <a:bodyPr/>
        <a:lstStyle/>
        <a:p>
          <a:endParaRPr lang="ru-RU"/>
        </a:p>
      </dgm:t>
    </dgm:pt>
    <dgm:pt modelId="{06D9A78D-855D-449D-A847-D7908EF18641}" type="pres">
      <dgm:prSet presAssocID="{343A5F05-6223-41D3-9E54-AFD7E112BB26}" presName="composite" presStyleCnt="0"/>
      <dgm:spPr/>
      <dgm:t>
        <a:bodyPr/>
        <a:lstStyle/>
        <a:p>
          <a:endParaRPr lang="ru-RU"/>
        </a:p>
      </dgm:t>
    </dgm:pt>
    <dgm:pt modelId="{0B0EA331-9804-4952-A926-B46E035DC43D}" type="pres">
      <dgm:prSet presAssocID="{343A5F05-6223-41D3-9E54-AFD7E112BB26}" presName="image" presStyleLbl="node0" presStyleIdx="0" presStyleCnt="1" custLinFactNeighborX="2426" custLinFactNeighborY="-174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F9AB4D-085F-4D64-BFA9-71DBC0B7E5AC}" type="pres">
      <dgm:prSet presAssocID="{343A5F05-6223-41D3-9E54-AFD7E112BB26}" presName="text" presStyleLbl="revTx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F599F-DA26-44C3-9CDE-22F0AD3595E5}" type="pres">
      <dgm:prSet presAssocID="{343A5F05-6223-41D3-9E54-AFD7E112BB26}" presName="hierChild2" presStyleCnt="0"/>
      <dgm:spPr/>
      <dgm:t>
        <a:bodyPr/>
        <a:lstStyle/>
        <a:p>
          <a:endParaRPr lang="ru-RU"/>
        </a:p>
      </dgm:t>
    </dgm:pt>
    <dgm:pt modelId="{389BC53C-A7FF-4414-BF08-3A40C04FE07D}" type="pres">
      <dgm:prSet presAssocID="{48B0652B-0FC8-465E-994B-ABCC6059670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8645A7A0-6166-4202-A640-6E078DFE1D3B}" type="pres">
      <dgm:prSet presAssocID="{23A46E2B-F551-4DFC-AF2A-6E0C229E0D89}" presName="hierRoot2" presStyleCnt="0"/>
      <dgm:spPr/>
      <dgm:t>
        <a:bodyPr/>
        <a:lstStyle/>
        <a:p>
          <a:endParaRPr lang="ru-RU"/>
        </a:p>
      </dgm:t>
    </dgm:pt>
    <dgm:pt modelId="{5E8332CB-1B77-4A5B-AAAB-9CCCB2B8BC66}" type="pres">
      <dgm:prSet presAssocID="{23A46E2B-F551-4DFC-AF2A-6E0C229E0D89}" presName="composite2" presStyleCnt="0"/>
      <dgm:spPr/>
      <dgm:t>
        <a:bodyPr/>
        <a:lstStyle/>
        <a:p>
          <a:endParaRPr lang="ru-RU"/>
        </a:p>
      </dgm:t>
    </dgm:pt>
    <dgm:pt modelId="{BBC62A26-16B9-4A1A-B991-D2615AE72FB4}" type="pres">
      <dgm:prSet presAssocID="{23A46E2B-F551-4DFC-AF2A-6E0C229E0D89}" presName="image2" presStyleLbl="node2" presStyleIdx="0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6EC122DE-E77E-4EAC-A618-97795D6F13D3}" type="pres">
      <dgm:prSet presAssocID="{23A46E2B-F551-4DFC-AF2A-6E0C229E0D89}" presName="text2" presStyleLbl="revTx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46A239-C64A-41AB-B5F5-C6DA4963C2DA}" type="pres">
      <dgm:prSet presAssocID="{23A46E2B-F551-4DFC-AF2A-6E0C229E0D89}" presName="hierChild3" presStyleCnt="0"/>
      <dgm:spPr/>
      <dgm:t>
        <a:bodyPr/>
        <a:lstStyle/>
        <a:p>
          <a:endParaRPr lang="ru-RU"/>
        </a:p>
      </dgm:t>
    </dgm:pt>
    <dgm:pt modelId="{C8697285-9979-41C4-A123-5758D2B3EA7E}" type="pres">
      <dgm:prSet presAssocID="{D12946C7-7D7F-4B71-BBA4-6822A94FD25E}" presName="Name10" presStyleLbl="parChTrans1D2" presStyleIdx="1" presStyleCnt="4"/>
      <dgm:spPr/>
      <dgm:t>
        <a:bodyPr/>
        <a:lstStyle/>
        <a:p>
          <a:endParaRPr lang="ru-RU"/>
        </a:p>
      </dgm:t>
    </dgm:pt>
    <dgm:pt modelId="{727E7E4B-B350-42F2-8F0A-C0897F8BF065}" type="pres">
      <dgm:prSet presAssocID="{BFA092AB-65FA-43A1-80DA-3A92A492FB4B}" presName="hierRoot2" presStyleCnt="0"/>
      <dgm:spPr/>
      <dgm:t>
        <a:bodyPr/>
        <a:lstStyle/>
        <a:p>
          <a:endParaRPr lang="ru-RU"/>
        </a:p>
      </dgm:t>
    </dgm:pt>
    <dgm:pt modelId="{334D65D7-0603-4DC1-8797-614B87CBE793}" type="pres">
      <dgm:prSet presAssocID="{BFA092AB-65FA-43A1-80DA-3A92A492FB4B}" presName="composite2" presStyleCnt="0"/>
      <dgm:spPr/>
      <dgm:t>
        <a:bodyPr/>
        <a:lstStyle/>
        <a:p>
          <a:endParaRPr lang="ru-RU"/>
        </a:p>
      </dgm:t>
    </dgm:pt>
    <dgm:pt modelId="{E4C4B967-D614-4C8C-A182-27FF982570C3}" type="pres">
      <dgm:prSet presAssocID="{BFA092AB-65FA-43A1-80DA-3A92A492FB4B}" presName="image2" presStyleLbl="node2" presStyleIdx="1" presStyleCnt="4" custLinFactNeighborX="672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10C73AD-6D3A-4586-AFF0-DBCBD2C24C6F}" type="pres">
      <dgm:prSet presAssocID="{BFA092AB-65FA-43A1-80DA-3A92A492FB4B}" presName="text2" presStyleLbl="revTx" presStyleIdx="2" presStyleCnt="5" custLinFactNeighborX="3845" custLinFactNeighborY="-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B1809D-211B-425A-803B-0CEF65C42F87}" type="pres">
      <dgm:prSet presAssocID="{BFA092AB-65FA-43A1-80DA-3A92A492FB4B}" presName="hierChild3" presStyleCnt="0"/>
      <dgm:spPr/>
      <dgm:t>
        <a:bodyPr/>
        <a:lstStyle/>
        <a:p>
          <a:endParaRPr lang="ru-RU"/>
        </a:p>
      </dgm:t>
    </dgm:pt>
    <dgm:pt modelId="{3A742AF6-A2BB-4BD5-A1C6-AA87AAD34DBC}" type="pres">
      <dgm:prSet presAssocID="{5BC9DC47-9166-4451-82D7-2147C9558080}" presName="Name10" presStyleLbl="parChTrans1D2" presStyleIdx="2" presStyleCnt="4"/>
      <dgm:spPr/>
      <dgm:t>
        <a:bodyPr/>
        <a:lstStyle/>
        <a:p>
          <a:endParaRPr lang="ru-RU"/>
        </a:p>
      </dgm:t>
    </dgm:pt>
    <dgm:pt modelId="{81A3F985-E0BA-48E3-B91C-64BEC9A82298}" type="pres">
      <dgm:prSet presAssocID="{AC9CC8A4-A1D0-4E04-B70B-71AE3D43D233}" presName="hierRoot2" presStyleCnt="0"/>
      <dgm:spPr/>
      <dgm:t>
        <a:bodyPr/>
        <a:lstStyle/>
        <a:p>
          <a:endParaRPr lang="ru-RU"/>
        </a:p>
      </dgm:t>
    </dgm:pt>
    <dgm:pt modelId="{1230AFD8-C99B-4515-882F-EF8B8F2CC9AC}" type="pres">
      <dgm:prSet presAssocID="{AC9CC8A4-A1D0-4E04-B70B-71AE3D43D233}" presName="composite2" presStyleCnt="0"/>
      <dgm:spPr/>
      <dgm:t>
        <a:bodyPr/>
        <a:lstStyle/>
        <a:p>
          <a:endParaRPr lang="ru-RU"/>
        </a:p>
      </dgm:t>
    </dgm:pt>
    <dgm:pt modelId="{A90A0EF6-392C-444D-8420-698618244849}" type="pres">
      <dgm:prSet presAssocID="{AC9CC8A4-A1D0-4E04-B70B-71AE3D43D233}" presName="image2" presStyleLbl="node2" presStyleIdx="2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FE5C698A-4ED8-4A46-89CC-5BEF1A319C9F}" type="pres">
      <dgm:prSet presAssocID="{AC9CC8A4-A1D0-4E04-B70B-71AE3D43D233}" presName="text2" presStyleLbl="revTx" presStyleIdx="3" presStyleCnt="5" custScaleX="117910" custLinFactNeighborX="10252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C22690-827B-4681-A919-FA37DF30B914}" type="pres">
      <dgm:prSet presAssocID="{AC9CC8A4-A1D0-4E04-B70B-71AE3D43D233}" presName="hierChild3" presStyleCnt="0"/>
      <dgm:spPr/>
      <dgm:t>
        <a:bodyPr/>
        <a:lstStyle/>
        <a:p>
          <a:endParaRPr lang="ru-RU"/>
        </a:p>
      </dgm:t>
    </dgm:pt>
    <dgm:pt modelId="{89D338E8-CF5C-41C6-AF63-B46B1B6BBA1F}" type="pres">
      <dgm:prSet presAssocID="{4125C08E-539D-4801-97B1-AF1D615BAE65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D03E144-6984-4F4A-B8F9-E91ACE6E78CE}" type="pres">
      <dgm:prSet presAssocID="{4189FD97-F7DE-4938-B9FC-CBFC0D04515D}" presName="hierRoot2" presStyleCnt="0"/>
      <dgm:spPr/>
    </dgm:pt>
    <dgm:pt modelId="{8BB057F7-60BE-4750-861B-A367D2AF9138}" type="pres">
      <dgm:prSet presAssocID="{4189FD97-F7DE-4938-B9FC-CBFC0D04515D}" presName="composite2" presStyleCnt="0"/>
      <dgm:spPr/>
    </dgm:pt>
    <dgm:pt modelId="{9DF4B4D4-F34B-42DE-A57C-47D3B16F157A}" type="pres">
      <dgm:prSet presAssocID="{4189FD97-F7DE-4938-B9FC-CBFC0D04515D}" presName="image2" presStyleLbl="node2" presStyleIdx="3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EBB3772D-6C6F-4878-9C9E-85E7E711D18C}" type="pres">
      <dgm:prSet presAssocID="{4189FD97-F7DE-4938-B9FC-CBFC0D04515D}" presName="text2" presStyleLbl="revTx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B63B34-6215-4D02-85C1-EF2BF4EC3602}" type="pres">
      <dgm:prSet presAssocID="{4189FD97-F7DE-4938-B9FC-CBFC0D04515D}" presName="hierChild3" presStyleCnt="0"/>
      <dgm:spPr/>
    </dgm:pt>
  </dgm:ptLst>
  <dgm:cxnLst>
    <dgm:cxn modelId="{A59C5FDF-4454-41F0-9316-F3130CFCACA4}" srcId="{343A5F05-6223-41D3-9E54-AFD7E112BB26}" destId="{BFA092AB-65FA-43A1-80DA-3A92A492FB4B}" srcOrd="1" destOrd="0" parTransId="{D12946C7-7D7F-4B71-BBA4-6822A94FD25E}" sibTransId="{4E6A44C8-DB15-4413-80E8-6B8D2A568341}"/>
    <dgm:cxn modelId="{B5987C33-1864-44F3-9958-D9EA4A52ADE4}" type="presOf" srcId="{48B0652B-0FC8-465E-994B-ABCC60596703}" destId="{389BC53C-A7FF-4414-BF08-3A40C04FE07D}" srcOrd="0" destOrd="0" presId="urn:microsoft.com/office/officeart/2009/layout/CirclePictureHierarchy"/>
    <dgm:cxn modelId="{A1FF8443-B5E1-46CA-9869-4BE85FC98572}" srcId="{20A798C5-340E-4C3A-B390-B36D7CE37177}" destId="{343A5F05-6223-41D3-9E54-AFD7E112BB26}" srcOrd="0" destOrd="0" parTransId="{B2B5F3CF-66CE-44D0-B9DF-19DEF86C4E24}" sibTransId="{087EB0E9-8728-48A9-BDA7-E17B1D94042A}"/>
    <dgm:cxn modelId="{147C4089-4AFB-4354-8D3A-48EEE56D24EA}" type="presOf" srcId="{AC9CC8A4-A1D0-4E04-B70B-71AE3D43D233}" destId="{FE5C698A-4ED8-4A46-89CC-5BEF1A319C9F}" srcOrd="0" destOrd="0" presId="urn:microsoft.com/office/officeart/2009/layout/CirclePictureHierarchy"/>
    <dgm:cxn modelId="{6C8BD9C5-6375-4766-BADD-49EC5F7D069F}" type="presOf" srcId="{D12946C7-7D7F-4B71-BBA4-6822A94FD25E}" destId="{C8697285-9979-41C4-A123-5758D2B3EA7E}" srcOrd="0" destOrd="0" presId="urn:microsoft.com/office/officeart/2009/layout/CirclePictureHierarchy"/>
    <dgm:cxn modelId="{7E5C1699-C55C-4BE8-BC0E-DF441C1367A4}" type="presOf" srcId="{343A5F05-6223-41D3-9E54-AFD7E112BB26}" destId="{62F9AB4D-085F-4D64-BFA9-71DBC0B7E5AC}" srcOrd="0" destOrd="0" presId="urn:microsoft.com/office/officeart/2009/layout/CirclePictureHierarchy"/>
    <dgm:cxn modelId="{D005E525-478E-4454-82F0-F401A3AE82A6}" type="presOf" srcId="{20A798C5-340E-4C3A-B390-B36D7CE37177}" destId="{BB834F78-31C9-42D9-84E6-A2CC826B8806}" srcOrd="0" destOrd="0" presId="urn:microsoft.com/office/officeart/2009/layout/CirclePictureHierarchy"/>
    <dgm:cxn modelId="{CC914A37-EF7C-4C56-A588-3C9F8114BDF9}" srcId="{343A5F05-6223-41D3-9E54-AFD7E112BB26}" destId="{23A46E2B-F551-4DFC-AF2A-6E0C229E0D89}" srcOrd="0" destOrd="0" parTransId="{48B0652B-0FC8-465E-994B-ABCC60596703}" sibTransId="{B1E09C2F-4E71-402B-A64D-9EFB87704C30}"/>
    <dgm:cxn modelId="{E058FA5F-BE28-4722-B95F-7DA596952055}" srcId="{343A5F05-6223-41D3-9E54-AFD7E112BB26}" destId="{AC9CC8A4-A1D0-4E04-B70B-71AE3D43D233}" srcOrd="2" destOrd="0" parTransId="{5BC9DC47-9166-4451-82D7-2147C9558080}" sibTransId="{4CAECCC1-511F-4FF6-A65C-EE2294175353}"/>
    <dgm:cxn modelId="{F9A1C398-16E9-45E3-86FD-B31B5FFE6433}" srcId="{343A5F05-6223-41D3-9E54-AFD7E112BB26}" destId="{4189FD97-F7DE-4938-B9FC-CBFC0D04515D}" srcOrd="3" destOrd="0" parTransId="{4125C08E-539D-4801-97B1-AF1D615BAE65}" sibTransId="{3A803491-62CC-48E3-B112-08C327F3F9EC}"/>
    <dgm:cxn modelId="{09E00192-4AE6-4D83-81E6-7322800B6F3C}" type="presOf" srcId="{4125C08E-539D-4801-97B1-AF1D615BAE65}" destId="{89D338E8-CF5C-41C6-AF63-B46B1B6BBA1F}" srcOrd="0" destOrd="0" presId="urn:microsoft.com/office/officeart/2009/layout/CirclePictureHierarchy"/>
    <dgm:cxn modelId="{552FB905-ECD2-464C-A990-2153AF7CF499}" type="presOf" srcId="{23A46E2B-F551-4DFC-AF2A-6E0C229E0D89}" destId="{6EC122DE-E77E-4EAC-A618-97795D6F13D3}" srcOrd="0" destOrd="0" presId="urn:microsoft.com/office/officeart/2009/layout/CirclePictureHierarchy"/>
    <dgm:cxn modelId="{A8FBF374-22A2-422A-8AF3-801B873CCACF}" type="presOf" srcId="{BFA092AB-65FA-43A1-80DA-3A92A492FB4B}" destId="{710C73AD-6D3A-4586-AFF0-DBCBD2C24C6F}" srcOrd="0" destOrd="0" presId="urn:microsoft.com/office/officeart/2009/layout/CirclePictureHierarchy"/>
    <dgm:cxn modelId="{25CC6269-530A-4DF4-98B7-46363D0ED6E9}" type="presOf" srcId="{4189FD97-F7DE-4938-B9FC-CBFC0D04515D}" destId="{EBB3772D-6C6F-4878-9C9E-85E7E711D18C}" srcOrd="0" destOrd="0" presId="urn:microsoft.com/office/officeart/2009/layout/CirclePictureHierarchy"/>
    <dgm:cxn modelId="{C37DADB5-AC8B-42CB-9EE7-4703130BAF44}" type="presOf" srcId="{5BC9DC47-9166-4451-82D7-2147C9558080}" destId="{3A742AF6-A2BB-4BD5-A1C6-AA87AAD34DBC}" srcOrd="0" destOrd="0" presId="urn:microsoft.com/office/officeart/2009/layout/CirclePictureHierarchy"/>
    <dgm:cxn modelId="{93133F7D-FCF6-4C86-9C4E-025C98AACACB}" type="presParOf" srcId="{BB834F78-31C9-42D9-84E6-A2CC826B8806}" destId="{89CBF439-62F9-4E61-A88D-E29807BA46C7}" srcOrd="0" destOrd="0" presId="urn:microsoft.com/office/officeart/2009/layout/CirclePictureHierarchy"/>
    <dgm:cxn modelId="{7F5D83E1-0F48-4DA6-ADAA-FBEF707519E8}" type="presParOf" srcId="{89CBF439-62F9-4E61-A88D-E29807BA46C7}" destId="{06D9A78D-855D-449D-A847-D7908EF18641}" srcOrd="0" destOrd="0" presId="urn:microsoft.com/office/officeart/2009/layout/CirclePictureHierarchy"/>
    <dgm:cxn modelId="{99A4E858-E9F2-4405-9BE2-DB5E8DB1CF84}" type="presParOf" srcId="{06D9A78D-855D-449D-A847-D7908EF18641}" destId="{0B0EA331-9804-4952-A926-B46E035DC43D}" srcOrd="0" destOrd="0" presId="urn:microsoft.com/office/officeart/2009/layout/CirclePictureHierarchy"/>
    <dgm:cxn modelId="{FE7940DF-5C7C-48EB-8612-7F7F94723C16}" type="presParOf" srcId="{06D9A78D-855D-449D-A847-D7908EF18641}" destId="{62F9AB4D-085F-4D64-BFA9-71DBC0B7E5AC}" srcOrd="1" destOrd="0" presId="urn:microsoft.com/office/officeart/2009/layout/CirclePictureHierarchy"/>
    <dgm:cxn modelId="{F21D5A78-AAC5-4AFE-9C30-60F896667158}" type="presParOf" srcId="{89CBF439-62F9-4E61-A88D-E29807BA46C7}" destId="{E4AF599F-DA26-44C3-9CDE-22F0AD3595E5}" srcOrd="1" destOrd="0" presId="urn:microsoft.com/office/officeart/2009/layout/CirclePictureHierarchy"/>
    <dgm:cxn modelId="{15CDB17C-1184-418B-B227-EB87EF419534}" type="presParOf" srcId="{E4AF599F-DA26-44C3-9CDE-22F0AD3595E5}" destId="{389BC53C-A7FF-4414-BF08-3A40C04FE07D}" srcOrd="0" destOrd="0" presId="urn:microsoft.com/office/officeart/2009/layout/CirclePictureHierarchy"/>
    <dgm:cxn modelId="{D9E099BD-7317-4EA1-A230-EDFDB3ACA7F9}" type="presParOf" srcId="{E4AF599F-DA26-44C3-9CDE-22F0AD3595E5}" destId="{8645A7A0-6166-4202-A640-6E078DFE1D3B}" srcOrd="1" destOrd="0" presId="urn:microsoft.com/office/officeart/2009/layout/CirclePictureHierarchy"/>
    <dgm:cxn modelId="{FB6AEB4D-F211-4B8E-8810-98C23367AA5B}" type="presParOf" srcId="{8645A7A0-6166-4202-A640-6E078DFE1D3B}" destId="{5E8332CB-1B77-4A5B-AAAB-9CCCB2B8BC66}" srcOrd="0" destOrd="0" presId="urn:microsoft.com/office/officeart/2009/layout/CirclePictureHierarchy"/>
    <dgm:cxn modelId="{C7B7937F-A2DF-4DE0-B0F7-9B2EAA19F0A3}" type="presParOf" srcId="{5E8332CB-1B77-4A5B-AAAB-9CCCB2B8BC66}" destId="{BBC62A26-16B9-4A1A-B991-D2615AE72FB4}" srcOrd="0" destOrd="0" presId="urn:microsoft.com/office/officeart/2009/layout/CirclePictureHierarchy"/>
    <dgm:cxn modelId="{F6D1CB7E-F281-4AD6-A53F-73504C4DF774}" type="presParOf" srcId="{5E8332CB-1B77-4A5B-AAAB-9CCCB2B8BC66}" destId="{6EC122DE-E77E-4EAC-A618-97795D6F13D3}" srcOrd="1" destOrd="0" presId="urn:microsoft.com/office/officeart/2009/layout/CirclePictureHierarchy"/>
    <dgm:cxn modelId="{6943DBE3-E9AB-4F73-8F69-0FCBB8836CF1}" type="presParOf" srcId="{8645A7A0-6166-4202-A640-6E078DFE1D3B}" destId="{1446A239-C64A-41AB-B5F5-C6DA4963C2DA}" srcOrd="1" destOrd="0" presId="urn:microsoft.com/office/officeart/2009/layout/CirclePictureHierarchy"/>
    <dgm:cxn modelId="{48DECDEE-AD79-4D6D-AF15-BC9FB5E23121}" type="presParOf" srcId="{E4AF599F-DA26-44C3-9CDE-22F0AD3595E5}" destId="{C8697285-9979-41C4-A123-5758D2B3EA7E}" srcOrd="2" destOrd="0" presId="urn:microsoft.com/office/officeart/2009/layout/CirclePictureHierarchy"/>
    <dgm:cxn modelId="{18703B9D-0875-49BC-9E95-DC59164B3B97}" type="presParOf" srcId="{E4AF599F-DA26-44C3-9CDE-22F0AD3595E5}" destId="{727E7E4B-B350-42F2-8F0A-C0897F8BF065}" srcOrd="3" destOrd="0" presId="urn:microsoft.com/office/officeart/2009/layout/CirclePictureHierarchy"/>
    <dgm:cxn modelId="{C42663E3-4912-42C1-BB25-7DC366F03EA2}" type="presParOf" srcId="{727E7E4B-B350-42F2-8F0A-C0897F8BF065}" destId="{334D65D7-0603-4DC1-8797-614B87CBE793}" srcOrd="0" destOrd="0" presId="urn:microsoft.com/office/officeart/2009/layout/CirclePictureHierarchy"/>
    <dgm:cxn modelId="{0EACF3DC-2DDB-43B8-830F-FA29F6075DA9}" type="presParOf" srcId="{334D65D7-0603-4DC1-8797-614B87CBE793}" destId="{E4C4B967-D614-4C8C-A182-27FF982570C3}" srcOrd="0" destOrd="0" presId="urn:microsoft.com/office/officeart/2009/layout/CirclePictureHierarchy"/>
    <dgm:cxn modelId="{08106CED-2C22-48E6-BB0E-13513A9CE12A}" type="presParOf" srcId="{334D65D7-0603-4DC1-8797-614B87CBE793}" destId="{710C73AD-6D3A-4586-AFF0-DBCBD2C24C6F}" srcOrd="1" destOrd="0" presId="urn:microsoft.com/office/officeart/2009/layout/CirclePictureHierarchy"/>
    <dgm:cxn modelId="{05EE7AFC-B6AA-4A6C-ADCA-35B4833D247B}" type="presParOf" srcId="{727E7E4B-B350-42F2-8F0A-C0897F8BF065}" destId="{79B1809D-211B-425A-803B-0CEF65C42F87}" srcOrd="1" destOrd="0" presId="urn:microsoft.com/office/officeart/2009/layout/CirclePictureHierarchy"/>
    <dgm:cxn modelId="{7B3286EB-84B1-40FC-8FAB-97E87CC7085C}" type="presParOf" srcId="{E4AF599F-DA26-44C3-9CDE-22F0AD3595E5}" destId="{3A742AF6-A2BB-4BD5-A1C6-AA87AAD34DBC}" srcOrd="4" destOrd="0" presId="urn:microsoft.com/office/officeart/2009/layout/CirclePictureHierarchy"/>
    <dgm:cxn modelId="{8DAEB02A-1D09-4E11-A8C5-33EFBEAB298B}" type="presParOf" srcId="{E4AF599F-DA26-44C3-9CDE-22F0AD3595E5}" destId="{81A3F985-E0BA-48E3-B91C-64BEC9A82298}" srcOrd="5" destOrd="0" presId="urn:microsoft.com/office/officeart/2009/layout/CirclePictureHierarchy"/>
    <dgm:cxn modelId="{89CA5736-F7D1-4B91-A6DC-36EE2863894E}" type="presParOf" srcId="{81A3F985-E0BA-48E3-B91C-64BEC9A82298}" destId="{1230AFD8-C99B-4515-882F-EF8B8F2CC9AC}" srcOrd="0" destOrd="0" presId="urn:microsoft.com/office/officeart/2009/layout/CirclePictureHierarchy"/>
    <dgm:cxn modelId="{A06DF58A-E11E-4616-9A53-852095C406E5}" type="presParOf" srcId="{1230AFD8-C99B-4515-882F-EF8B8F2CC9AC}" destId="{A90A0EF6-392C-444D-8420-698618244849}" srcOrd="0" destOrd="0" presId="urn:microsoft.com/office/officeart/2009/layout/CirclePictureHierarchy"/>
    <dgm:cxn modelId="{8DBCF16E-518E-4990-95B6-12732AFE4DEF}" type="presParOf" srcId="{1230AFD8-C99B-4515-882F-EF8B8F2CC9AC}" destId="{FE5C698A-4ED8-4A46-89CC-5BEF1A319C9F}" srcOrd="1" destOrd="0" presId="urn:microsoft.com/office/officeart/2009/layout/CirclePictureHierarchy"/>
    <dgm:cxn modelId="{DAC94219-9A80-4B11-8E35-DB5AB6490607}" type="presParOf" srcId="{81A3F985-E0BA-48E3-B91C-64BEC9A82298}" destId="{95C22690-827B-4681-A919-FA37DF30B914}" srcOrd="1" destOrd="0" presId="urn:microsoft.com/office/officeart/2009/layout/CirclePictureHierarchy"/>
    <dgm:cxn modelId="{DA57BB01-02EF-4D82-926E-FE2B5407C662}" type="presParOf" srcId="{E4AF599F-DA26-44C3-9CDE-22F0AD3595E5}" destId="{89D338E8-CF5C-41C6-AF63-B46B1B6BBA1F}" srcOrd="6" destOrd="0" presId="urn:microsoft.com/office/officeart/2009/layout/CirclePictureHierarchy"/>
    <dgm:cxn modelId="{A0B968C8-6182-4CE7-A9E3-16E189B6B00E}" type="presParOf" srcId="{E4AF599F-DA26-44C3-9CDE-22F0AD3595E5}" destId="{6D03E144-6984-4F4A-B8F9-E91ACE6E78CE}" srcOrd="7" destOrd="0" presId="urn:microsoft.com/office/officeart/2009/layout/CirclePictureHierarchy"/>
    <dgm:cxn modelId="{367DAEBA-6FA0-4067-A9F5-FA071C94C51B}" type="presParOf" srcId="{6D03E144-6984-4F4A-B8F9-E91ACE6E78CE}" destId="{8BB057F7-60BE-4750-861B-A367D2AF9138}" srcOrd="0" destOrd="0" presId="urn:microsoft.com/office/officeart/2009/layout/CirclePictureHierarchy"/>
    <dgm:cxn modelId="{F7EA77B7-B6A4-4B3E-BE79-9FAD3BF10DE3}" type="presParOf" srcId="{8BB057F7-60BE-4750-861B-A367D2AF9138}" destId="{9DF4B4D4-F34B-42DE-A57C-47D3B16F157A}" srcOrd="0" destOrd="0" presId="urn:microsoft.com/office/officeart/2009/layout/CirclePictureHierarchy"/>
    <dgm:cxn modelId="{82025792-D225-44CB-B040-EB16DF1292D1}" type="presParOf" srcId="{8BB057F7-60BE-4750-861B-A367D2AF9138}" destId="{EBB3772D-6C6F-4878-9C9E-85E7E711D18C}" srcOrd="1" destOrd="0" presId="urn:microsoft.com/office/officeart/2009/layout/CirclePictureHierarchy"/>
    <dgm:cxn modelId="{F1792FC3-F971-482F-9583-22D3DAA9848E}" type="presParOf" srcId="{6D03E144-6984-4F4A-B8F9-E91ACE6E78CE}" destId="{08B63B34-6215-4D02-85C1-EF2BF4EC360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ED6350-2878-491F-9975-FCEA67FB12DF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2E76C4-A95F-472D-9A40-398DB7DAFDE3}">
      <dgm:prSet phldrT="[Текст]"/>
      <dgm:spPr/>
      <dgm:t>
        <a:bodyPr/>
        <a:lstStyle/>
        <a:p>
          <a:r>
            <a:rPr lang="ru-RU" dirty="0" smtClean="0"/>
            <a:t>Единое информационное пространство для оптимизации всех направлений деятельности</a:t>
          </a:r>
          <a:endParaRPr lang="ru-RU" dirty="0"/>
        </a:p>
      </dgm:t>
    </dgm:pt>
    <dgm:pt modelId="{B097520E-CD8A-48FD-B2D8-4790D4C12D94}" type="parTrans" cxnId="{CEBB1744-6DC7-42B9-AA2E-2A148F53D930}">
      <dgm:prSet/>
      <dgm:spPr/>
      <dgm:t>
        <a:bodyPr/>
        <a:lstStyle/>
        <a:p>
          <a:endParaRPr lang="ru-RU"/>
        </a:p>
      </dgm:t>
    </dgm:pt>
    <dgm:pt modelId="{E470A726-E178-4046-A4FE-26635324939D}" type="sibTrans" cxnId="{CEBB1744-6DC7-42B9-AA2E-2A148F53D930}">
      <dgm:prSet/>
      <dgm:spPr/>
      <dgm:t>
        <a:bodyPr/>
        <a:lstStyle/>
        <a:p>
          <a:endParaRPr lang="ru-RU"/>
        </a:p>
      </dgm:t>
    </dgm:pt>
    <dgm:pt modelId="{DC18B20D-21CA-414F-81EF-6ED474ED575B}">
      <dgm:prSet phldrT="[Текст]" custT="1"/>
      <dgm:spPr/>
      <dgm:t>
        <a:bodyPr/>
        <a:lstStyle/>
        <a:p>
          <a:r>
            <a:rPr lang="ru-RU" sz="1600" dirty="0" smtClean="0"/>
            <a:t>Для педагогов</a:t>
          </a:r>
          <a:endParaRPr lang="ru-RU" sz="1600" dirty="0"/>
        </a:p>
      </dgm:t>
    </dgm:pt>
    <dgm:pt modelId="{759034AF-0F78-4D7F-BC75-4A5470746B5E}" type="parTrans" cxnId="{F2A0F818-25C9-46BB-A385-4E2457726F1A}">
      <dgm:prSet/>
      <dgm:spPr/>
      <dgm:t>
        <a:bodyPr/>
        <a:lstStyle/>
        <a:p>
          <a:endParaRPr lang="ru-RU"/>
        </a:p>
      </dgm:t>
    </dgm:pt>
    <dgm:pt modelId="{5168FBAD-0771-442B-9A7F-F89BCFF44B0F}" type="sibTrans" cxnId="{F2A0F818-25C9-46BB-A385-4E2457726F1A}">
      <dgm:prSet/>
      <dgm:spPr/>
      <dgm:t>
        <a:bodyPr/>
        <a:lstStyle/>
        <a:p>
          <a:endParaRPr lang="ru-RU"/>
        </a:p>
      </dgm:t>
    </dgm:pt>
    <dgm:pt modelId="{2077E396-02D7-46D7-8559-DE8C1A5856AE}">
      <dgm:prSet phldrT="[Текст]" custT="1"/>
      <dgm:spPr>
        <a:ln>
          <a:solidFill>
            <a:srgbClr val="5AD1D7"/>
          </a:solidFill>
        </a:ln>
      </dgm:spPr>
      <dgm:t>
        <a:bodyPr/>
        <a:lstStyle/>
        <a:p>
          <a:r>
            <a:rPr lang="ru-RU" sz="1600" dirty="0" smtClean="0"/>
            <a:t>Для детей</a:t>
          </a:r>
          <a:endParaRPr lang="ru-RU" sz="1600" dirty="0"/>
        </a:p>
      </dgm:t>
    </dgm:pt>
    <dgm:pt modelId="{9C370900-4911-4694-BC01-B25BCA5C30DB}" type="parTrans" cxnId="{A1BBCD8D-E1D3-4D93-A078-EAEB959D98A3}">
      <dgm:prSet/>
      <dgm:spPr/>
      <dgm:t>
        <a:bodyPr/>
        <a:lstStyle/>
        <a:p>
          <a:endParaRPr lang="ru-RU"/>
        </a:p>
      </dgm:t>
    </dgm:pt>
    <dgm:pt modelId="{D31DD5D6-AD58-451D-9C40-4D2425610AE3}" type="sibTrans" cxnId="{A1BBCD8D-E1D3-4D93-A078-EAEB959D98A3}">
      <dgm:prSet/>
      <dgm:spPr/>
      <dgm:t>
        <a:bodyPr/>
        <a:lstStyle/>
        <a:p>
          <a:endParaRPr lang="ru-RU"/>
        </a:p>
      </dgm:t>
    </dgm:pt>
    <dgm:pt modelId="{E0FF6DA8-92F2-47CE-AB86-E81979E49801}">
      <dgm:prSet phldrT="[Текст]" custT="1"/>
      <dgm:spPr/>
      <dgm:t>
        <a:bodyPr/>
        <a:lstStyle/>
        <a:p>
          <a:r>
            <a:rPr lang="ru-RU" sz="1600" dirty="0" smtClean="0"/>
            <a:t>Для родителей</a:t>
          </a:r>
          <a:endParaRPr lang="ru-RU" sz="1600" dirty="0"/>
        </a:p>
      </dgm:t>
    </dgm:pt>
    <dgm:pt modelId="{D36C1953-D49B-4B64-AD82-FFA39EA9EA81}" type="parTrans" cxnId="{D3BB8AD3-9FCB-4285-8B5C-9550B2B4C0CA}">
      <dgm:prSet/>
      <dgm:spPr/>
      <dgm:t>
        <a:bodyPr/>
        <a:lstStyle/>
        <a:p>
          <a:endParaRPr lang="ru-RU"/>
        </a:p>
      </dgm:t>
    </dgm:pt>
    <dgm:pt modelId="{AEFCAEEC-EFF2-41A7-83C6-5F2DEFAB2539}" type="sibTrans" cxnId="{D3BB8AD3-9FCB-4285-8B5C-9550B2B4C0CA}">
      <dgm:prSet/>
      <dgm:spPr/>
      <dgm:t>
        <a:bodyPr/>
        <a:lstStyle/>
        <a:p>
          <a:endParaRPr lang="ru-RU"/>
        </a:p>
      </dgm:t>
    </dgm:pt>
    <dgm:pt modelId="{8C085530-14AC-4594-8E77-D822E15CECB3}">
      <dgm:prSet phldrT="[Текст]" custT="1"/>
      <dgm:spPr/>
      <dgm:t>
        <a:bodyPr/>
        <a:lstStyle/>
        <a:p>
          <a:r>
            <a:rPr lang="ru-RU" sz="1100" dirty="0" smtClean="0"/>
            <a:t>Для администрации</a:t>
          </a:r>
          <a:endParaRPr lang="ru-RU" sz="1100" dirty="0"/>
        </a:p>
      </dgm:t>
    </dgm:pt>
    <dgm:pt modelId="{1AFA1F6A-3089-4D16-A1A9-0ED785697BA2}" type="parTrans" cxnId="{5DE859CB-E69C-4D9D-80FA-2896E5770BF5}">
      <dgm:prSet/>
      <dgm:spPr/>
      <dgm:t>
        <a:bodyPr/>
        <a:lstStyle/>
        <a:p>
          <a:endParaRPr lang="ru-RU"/>
        </a:p>
      </dgm:t>
    </dgm:pt>
    <dgm:pt modelId="{C443CB97-0B73-4040-B07F-4CC5C41E4373}" type="sibTrans" cxnId="{5DE859CB-E69C-4D9D-80FA-2896E5770BF5}">
      <dgm:prSet/>
      <dgm:spPr/>
      <dgm:t>
        <a:bodyPr/>
        <a:lstStyle/>
        <a:p>
          <a:endParaRPr lang="ru-RU"/>
        </a:p>
      </dgm:t>
    </dgm:pt>
    <dgm:pt modelId="{939D91C0-8220-423F-A838-E839A256BF1F}" type="pres">
      <dgm:prSet presAssocID="{97ED6350-2878-491F-9975-FCEA67FB12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B96148-A27E-4666-837E-468D81ECEEA4}" type="pres">
      <dgm:prSet presAssocID="{1D2E76C4-A95F-472D-9A40-398DB7DAFDE3}" presName="centerShape" presStyleLbl="node0" presStyleIdx="0" presStyleCnt="1" custScaleX="143306" custScaleY="126424"/>
      <dgm:spPr/>
      <dgm:t>
        <a:bodyPr/>
        <a:lstStyle/>
        <a:p>
          <a:endParaRPr lang="ru-RU"/>
        </a:p>
      </dgm:t>
    </dgm:pt>
    <dgm:pt modelId="{D5974BF3-CC43-47D7-8868-A71829DFF457}" type="pres">
      <dgm:prSet presAssocID="{759034AF-0F78-4D7F-BC75-4A5470746B5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84EA7CD-9500-4220-B263-AA184869C1AF}" type="pres">
      <dgm:prSet presAssocID="{759034AF-0F78-4D7F-BC75-4A5470746B5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680ACD3-9024-45EF-A57C-A60CD5085D47}" type="pres">
      <dgm:prSet presAssocID="{DC18B20D-21CA-414F-81EF-6ED474ED57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76D5E-B50F-4CA4-93C9-4E4B47AA04F8}" type="pres">
      <dgm:prSet presAssocID="{9C370900-4911-4694-BC01-B25BCA5C30D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BDA76563-452C-4D41-909A-AFD0EE861EC2}" type="pres">
      <dgm:prSet presAssocID="{9C370900-4911-4694-BC01-B25BCA5C30D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703201F-8598-4040-AFE8-4A30B5946D56}" type="pres">
      <dgm:prSet presAssocID="{2077E396-02D7-46D7-8559-DE8C1A5856AE}" presName="node" presStyleLbl="node1" presStyleIdx="1" presStyleCnt="4" custRadScaleRad="100230" custRadScaleInc="23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D6AD5-9E04-4BC9-A8A8-908BD109A645}" type="pres">
      <dgm:prSet presAssocID="{D36C1953-D49B-4B64-AD82-FFA39EA9EA8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58BB700-7BC7-4A55-9DB6-8FCC5337D9CF}" type="pres">
      <dgm:prSet presAssocID="{D36C1953-D49B-4B64-AD82-FFA39EA9EA8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C58A010-6CB1-4094-A471-8ACE5B756C99}" type="pres">
      <dgm:prSet presAssocID="{E0FF6DA8-92F2-47CE-AB86-E81979E498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30D00-4A8B-40A8-A6AE-58AFBE1A1471}" type="pres">
      <dgm:prSet presAssocID="{1AFA1F6A-3089-4D16-A1A9-0ED785697BA2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974E489-B54F-457D-BBC7-F531229F76FB}" type="pres">
      <dgm:prSet presAssocID="{1AFA1F6A-3089-4D16-A1A9-0ED785697BA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F79C4F7-17AB-44AF-9514-6F5BC71384BD}" type="pres">
      <dgm:prSet presAssocID="{8C085530-14AC-4594-8E77-D822E15CEC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CF3F11-D25E-44F6-A62B-9BFC2342053A}" type="presOf" srcId="{2077E396-02D7-46D7-8559-DE8C1A5856AE}" destId="{C703201F-8598-4040-AFE8-4A30B5946D56}" srcOrd="0" destOrd="0" presId="urn:microsoft.com/office/officeart/2005/8/layout/radial5"/>
    <dgm:cxn modelId="{9B17B433-A612-494A-BDDD-89C1CAB2F09D}" type="presOf" srcId="{759034AF-0F78-4D7F-BC75-4A5470746B5E}" destId="{784EA7CD-9500-4220-B263-AA184869C1AF}" srcOrd="1" destOrd="0" presId="urn:microsoft.com/office/officeart/2005/8/layout/radial5"/>
    <dgm:cxn modelId="{8A2D20DC-4B6F-4937-87AA-32B9213A6520}" type="presOf" srcId="{97ED6350-2878-491F-9975-FCEA67FB12DF}" destId="{939D91C0-8220-423F-A838-E839A256BF1F}" srcOrd="0" destOrd="0" presId="urn:microsoft.com/office/officeart/2005/8/layout/radial5"/>
    <dgm:cxn modelId="{38C09EAE-B9DD-4024-8269-247E4EBA037E}" type="presOf" srcId="{8C085530-14AC-4594-8E77-D822E15CECB3}" destId="{DF79C4F7-17AB-44AF-9514-6F5BC71384BD}" srcOrd="0" destOrd="0" presId="urn:microsoft.com/office/officeart/2005/8/layout/radial5"/>
    <dgm:cxn modelId="{892F9DC4-E5DC-426E-968C-8971F5072835}" type="presOf" srcId="{1D2E76C4-A95F-472D-9A40-398DB7DAFDE3}" destId="{C7B96148-A27E-4666-837E-468D81ECEEA4}" srcOrd="0" destOrd="0" presId="urn:microsoft.com/office/officeart/2005/8/layout/radial5"/>
    <dgm:cxn modelId="{A1BBCD8D-E1D3-4D93-A078-EAEB959D98A3}" srcId="{1D2E76C4-A95F-472D-9A40-398DB7DAFDE3}" destId="{2077E396-02D7-46D7-8559-DE8C1A5856AE}" srcOrd="1" destOrd="0" parTransId="{9C370900-4911-4694-BC01-B25BCA5C30DB}" sibTransId="{D31DD5D6-AD58-451D-9C40-4D2425610AE3}"/>
    <dgm:cxn modelId="{AE496F00-85FC-4B77-9AB5-199157606B7E}" type="presOf" srcId="{D36C1953-D49B-4B64-AD82-FFA39EA9EA81}" destId="{DA0D6AD5-9E04-4BC9-A8A8-908BD109A645}" srcOrd="0" destOrd="0" presId="urn:microsoft.com/office/officeart/2005/8/layout/radial5"/>
    <dgm:cxn modelId="{936DC626-3D35-401A-B5D9-EBB547DDE906}" type="presOf" srcId="{1AFA1F6A-3089-4D16-A1A9-0ED785697BA2}" destId="{D974E489-B54F-457D-BBC7-F531229F76FB}" srcOrd="1" destOrd="0" presId="urn:microsoft.com/office/officeart/2005/8/layout/radial5"/>
    <dgm:cxn modelId="{2B290A0A-2FE6-45ED-BAC3-7076B6108A8B}" type="presOf" srcId="{759034AF-0F78-4D7F-BC75-4A5470746B5E}" destId="{D5974BF3-CC43-47D7-8868-A71829DFF457}" srcOrd="0" destOrd="0" presId="urn:microsoft.com/office/officeart/2005/8/layout/radial5"/>
    <dgm:cxn modelId="{CEBB1744-6DC7-42B9-AA2E-2A148F53D930}" srcId="{97ED6350-2878-491F-9975-FCEA67FB12DF}" destId="{1D2E76C4-A95F-472D-9A40-398DB7DAFDE3}" srcOrd="0" destOrd="0" parTransId="{B097520E-CD8A-48FD-B2D8-4790D4C12D94}" sibTransId="{E470A726-E178-4046-A4FE-26635324939D}"/>
    <dgm:cxn modelId="{D3BB8AD3-9FCB-4285-8B5C-9550B2B4C0CA}" srcId="{1D2E76C4-A95F-472D-9A40-398DB7DAFDE3}" destId="{E0FF6DA8-92F2-47CE-AB86-E81979E49801}" srcOrd="2" destOrd="0" parTransId="{D36C1953-D49B-4B64-AD82-FFA39EA9EA81}" sibTransId="{AEFCAEEC-EFF2-41A7-83C6-5F2DEFAB2539}"/>
    <dgm:cxn modelId="{84BBB6E5-D913-48F9-8681-8AA8C29DCEF7}" type="presOf" srcId="{DC18B20D-21CA-414F-81EF-6ED474ED575B}" destId="{6680ACD3-9024-45EF-A57C-A60CD5085D47}" srcOrd="0" destOrd="0" presId="urn:microsoft.com/office/officeart/2005/8/layout/radial5"/>
    <dgm:cxn modelId="{EA93C09B-1F82-4FF1-BA03-331CD22CD06A}" type="presOf" srcId="{9C370900-4911-4694-BC01-B25BCA5C30DB}" destId="{BAD76D5E-B50F-4CA4-93C9-4E4B47AA04F8}" srcOrd="0" destOrd="0" presId="urn:microsoft.com/office/officeart/2005/8/layout/radial5"/>
    <dgm:cxn modelId="{D46E5EBD-43B6-4C01-9521-53A63DEF345F}" type="presOf" srcId="{9C370900-4911-4694-BC01-B25BCA5C30DB}" destId="{BDA76563-452C-4D41-909A-AFD0EE861EC2}" srcOrd="1" destOrd="0" presId="urn:microsoft.com/office/officeart/2005/8/layout/radial5"/>
    <dgm:cxn modelId="{5DE859CB-E69C-4D9D-80FA-2896E5770BF5}" srcId="{1D2E76C4-A95F-472D-9A40-398DB7DAFDE3}" destId="{8C085530-14AC-4594-8E77-D822E15CECB3}" srcOrd="3" destOrd="0" parTransId="{1AFA1F6A-3089-4D16-A1A9-0ED785697BA2}" sibTransId="{C443CB97-0B73-4040-B07F-4CC5C41E4373}"/>
    <dgm:cxn modelId="{F2A0F818-25C9-46BB-A385-4E2457726F1A}" srcId="{1D2E76C4-A95F-472D-9A40-398DB7DAFDE3}" destId="{DC18B20D-21CA-414F-81EF-6ED474ED575B}" srcOrd="0" destOrd="0" parTransId="{759034AF-0F78-4D7F-BC75-4A5470746B5E}" sibTransId="{5168FBAD-0771-442B-9A7F-F89BCFF44B0F}"/>
    <dgm:cxn modelId="{72FD90B8-2202-47F0-8587-22D118A56F4C}" type="presOf" srcId="{1AFA1F6A-3089-4D16-A1A9-0ED785697BA2}" destId="{DF230D00-4A8B-40A8-A6AE-58AFBE1A1471}" srcOrd="0" destOrd="0" presId="urn:microsoft.com/office/officeart/2005/8/layout/radial5"/>
    <dgm:cxn modelId="{487C4989-8D83-4BD7-AE80-3D9875649F85}" type="presOf" srcId="{E0FF6DA8-92F2-47CE-AB86-E81979E49801}" destId="{BC58A010-6CB1-4094-A471-8ACE5B756C99}" srcOrd="0" destOrd="0" presId="urn:microsoft.com/office/officeart/2005/8/layout/radial5"/>
    <dgm:cxn modelId="{BC9700D3-B51A-4282-BE63-4FBA9D21A5B0}" type="presOf" srcId="{D36C1953-D49B-4B64-AD82-FFA39EA9EA81}" destId="{958BB700-7BC7-4A55-9DB6-8FCC5337D9CF}" srcOrd="1" destOrd="0" presId="urn:microsoft.com/office/officeart/2005/8/layout/radial5"/>
    <dgm:cxn modelId="{AC24C199-DE67-4087-B691-C5CFAC4D67C1}" type="presParOf" srcId="{939D91C0-8220-423F-A838-E839A256BF1F}" destId="{C7B96148-A27E-4666-837E-468D81ECEEA4}" srcOrd="0" destOrd="0" presId="urn:microsoft.com/office/officeart/2005/8/layout/radial5"/>
    <dgm:cxn modelId="{58E6BECD-4B43-4A1B-8B82-24CBACFE2DB2}" type="presParOf" srcId="{939D91C0-8220-423F-A838-E839A256BF1F}" destId="{D5974BF3-CC43-47D7-8868-A71829DFF457}" srcOrd="1" destOrd="0" presId="urn:microsoft.com/office/officeart/2005/8/layout/radial5"/>
    <dgm:cxn modelId="{EEC9EFB6-EEB3-402C-A24B-02DB2D754845}" type="presParOf" srcId="{D5974BF3-CC43-47D7-8868-A71829DFF457}" destId="{784EA7CD-9500-4220-B263-AA184869C1AF}" srcOrd="0" destOrd="0" presId="urn:microsoft.com/office/officeart/2005/8/layout/radial5"/>
    <dgm:cxn modelId="{05C80007-852B-4B06-B990-8E4E65910F30}" type="presParOf" srcId="{939D91C0-8220-423F-A838-E839A256BF1F}" destId="{6680ACD3-9024-45EF-A57C-A60CD5085D47}" srcOrd="2" destOrd="0" presId="urn:microsoft.com/office/officeart/2005/8/layout/radial5"/>
    <dgm:cxn modelId="{4DA8C312-08DF-40FA-86A7-7971CF0ABCC6}" type="presParOf" srcId="{939D91C0-8220-423F-A838-E839A256BF1F}" destId="{BAD76D5E-B50F-4CA4-93C9-4E4B47AA04F8}" srcOrd="3" destOrd="0" presId="urn:microsoft.com/office/officeart/2005/8/layout/radial5"/>
    <dgm:cxn modelId="{B0139B9F-DF72-42C3-A2BC-4944D000F024}" type="presParOf" srcId="{BAD76D5E-B50F-4CA4-93C9-4E4B47AA04F8}" destId="{BDA76563-452C-4D41-909A-AFD0EE861EC2}" srcOrd="0" destOrd="0" presId="urn:microsoft.com/office/officeart/2005/8/layout/radial5"/>
    <dgm:cxn modelId="{41299A1C-BBC8-4A6E-A7AF-7AE72D54ED86}" type="presParOf" srcId="{939D91C0-8220-423F-A838-E839A256BF1F}" destId="{C703201F-8598-4040-AFE8-4A30B5946D56}" srcOrd="4" destOrd="0" presId="urn:microsoft.com/office/officeart/2005/8/layout/radial5"/>
    <dgm:cxn modelId="{333DD6BF-5C94-4BD4-AA29-76E89EFD6C38}" type="presParOf" srcId="{939D91C0-8220-423F-A838-E839A256BF1F}" destId="{DA0D6AD5-9E04-4BC9-A8A8-908BD109A645}" srcOrd="5" destOrd="0" presId="urn:microsoft.com/office/officeart/2005/8/layout/radial5"/>
    <dgm:cxn modelId="{9BE338C3-70FE-4537-9A50-8CDADE54C7FE}" type="presParOf" srcId="{DA0D6AD5-9E04-4BC9-A8A8-908BD109A645}" destId="{958BB700-7BC7-4A55-9DB6-8FCC5337D9CF}" srcOrd="0" destOrd="0" presId="urn:microsoft.com/office/officeart/2005/8/layout/radial5"/>
    <dgm:cxn modelId="{B5CF1AB9-53DC-4760-BC70-1B21194F3DF7}" type="presParOf" srcId="{939D91C0-8220-423F-A838-E839A256BF1F}" destId="{BC58A010-6CB1-4094-A471-8ACE5B756C99}" srcOrd="6" destOrd="0" presId="urn:microsoft.com/office/officeart/2005/8/layout/radial5"/>
    <dgm:cxn modelId="{926C75CB-B410-4BCC-9C52-29226FE50DE6}" type="presParOf" srcId="{939D91C0-8220-423F-A838-E839A256BF1F}" destId="{DF230D00-4A8B-40A8-A6AE-58AFBE1A1471}" srcOrd="7" destOrd="0" presId="urn:microsoft.com/office/officeart/2005/8/layout/radial5"/>
    <dgm:cxn modelId="{950055AE-064C-4BBB-95A8-86DF9A582652}" type="presParOf" srcId="{DF230D00-4A8B-40A8-A6AE-58AFBE1A1471}" destId="{D974E489-B54F-457D-BBC7-F531229F76FB}" srcOrd="0" destOrd="0" presId="urn:microsoft.com/office/officeart/2005/8/layout/radial5"/>
    <dgm:cxn modelId="{7AE3851E-74C8-4621-83D7-39D581A74D33}" type="presParOf" srcId="{939D91C0-8220-423F-A838-E839A256BF1F}" destId="{DF79C4F7-17AB-44AF-9514-6F5BC71384B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306A3-77BC-423A-87E6-56F3FDA81601}">
      <dsp:nvSpPr>
        <dsp:cNvPr id="0" name=""/>
        <dsp:cNvSpPr/>
      </dsp:nvSpPr>
      <dsp:spPr>
        <a:xfrm rot="5400000">
          <a:off x="-139058" y="210347"/>
          <a:ext cx="927054" cy="64893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Закон</a:t>
          </a:r>
          <a:endParaRPr lang="ru-RU" sz="800" kern="1200" dirty="0"/>
        </a:p>
      </dsp:txBody>
      <dsp:txXfrm rot="-5400000">
        <a:off x="0" y="395758"/>
        <a:ext cx="648938" cy="278116"/>
      </dsp:txXfrm>
    </dsp:sp>
    <dsp:sp modelId="{18F0BEA5-ABD4-4BDE-B857-89616C428D2E}">
      <dsp:nvSpPr>
        <dsp:cNvPr id="0" name=""/>
        <dsp:cNvSpPr/>
      </dsp:nvSpPr>
      <dsp:spPr>
        <a:xfrm rot="5400000">
          <a:off x="4499084" y="-3778857"/>
          <a:ext cx="602585" cy="8302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Федеральный закон от 29.12.2012 года № 273-ФЗ «Об образовании в Российской Федерации»</a:t>
          </a:r>
          <a:endParaRPr lang="ru-RU" sz="2000" kern="1200" dirty="0"/>
        </a:p>
      </dsp:txBody>
      <dsp:txXfrm rot="-5400000">
        <a:off x="648938" y="100705"/>
        <a:ext cx="8273462" cy="543753"/>
      </dsp:txXfrm>
    </dsp:sp>
    <dsp:sp modelId="{64D162C0-DE1A-4FB2-A6D5-9F48B656356F}">
      <dsp:nvSpPr>
        <dsp:cNvPr id="0" name=""/>
        <dsp:cNvSpPr/>
      </dsp:nvSpPr>
      <dsp:spPr>
        <a:xfrm rot="5400000">
          <a:off x="-139058" y="1051039"/>
          <a:ext cx="927054" cy="64893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Проект</a:t>
          </a:r>
          <a:endParaRPr lang="ru-RU" sz="800" kern="1200" dirty="0"/>
        </a:p>
      </dsp:txBody>
      <dsp:txXfrm rot="-5400000">
        <a:off x="0" y="1236450"/>
        <a:ext cx="648938" cy="278116"/>
      </dsp:txXfrm>
    </dsp:sp>
    <dsp:sp modelId="{A3864E93-7D86-40BC-8387-3AA742755F14}">
      <dsp:nvSpPr>
        <dsp:cNvPr id="0" name=""/>
        <dsp:cNvSpPr/>
      </dsp:nvSpPr>
      <dsp:spPr>
        <a:xfrm rot="5400000">
          <a:off x="4499084" y="-2938164"/>
          <a:ext cx="602585" cy="8302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Национальный проект «Образование» 2019-2024 гг.</a:t>
          </a:r>
          <a:endParaRPr lang="ru-RU" sz="2000" kern="1200" dirty="0"/>
        </a:p>
      </dsp:txBody>
      <dsp:txXfrm rot="-5400000">
        <a:off x="648938" y="941398"/>
        <a:ext cx="8273462" cy="543753"/>
      </dsp:txXfrm>
    </dsp:sp>
    <dsp:sp modelId="{071B9B96-5980-4A40-9927-731D2329808E}">
      <dsp:nvSpPr>
        <dsp:cNvPr id="0" name=""/>
        <dsp:cNvSpPr/>
      </dsp:nvSpPr>
      <dsp:spPr>
        <a:xfrm rot="5400000">
          <a:off x="-139058" y="1891732"/>
          <a:ext cx="927054" cy="64893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Приказ</a:t>
          </a:r>
          <a:endParaRPr lang="ru-RU" sz="800" kern="1200" dirty="0"/>
        </a:p>
      </dsp:txBody>
      <dsp:txXfrm rot="-5400000">
        <a:off x="0" y="2077143"/>
        <a:ext cx="648938" cy="278116"/>
      </dsp:txXfrm>
    </dsp:sp>
    <dsp:sp modelId="{96A4A92A-1B41-4936-8B1F-0B2FD321B97D}">
      <dsp:nvSpPr>
        <dsp:cNvPr id="0" name=""/>
        <dsp:cNvSpPr/>
      </dsp:nvSpPr>
      <dsp:spPr>
        <a:xfrm rot="5400000">
          <a:off x="4499084" y="-2097471"/>
          <a:ext cx="602585" cy="8302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Приказ Министерства просвещения РФ от 2 декабря 2019 года № 649  «Об утверждении Целевой модели цифровой образовательной среды»</a:t>
          </a:r>
          <a:endParaRPr lang="ru-RU" sz="2000" kern="1200" dirty="0"/>
        </a:p>
      </dsp:txBody>
      <dsp:txXfrm rot="-5400000">
        <a:off x="648938" y="1782091"/>
        <a:ext cx="8273462" cy="543753"/>
      </dsp:txXfrm>
    </dsp:sp>
    <dsp:sp modelId="{2CD37401-56E9-458B-8BAA-3E841B94249D}">
      <dsp:nvSpPr>
        <dsp:cNvPr id="0" name=""/>
        <dsp:cNvSpPr/>
      </dsp:nvSpPr>
      <dsp:spPr>
        <a:xfrm rot="5400000">
          <a:off x="-139058" y="2732425"/>
          <a:ext cx="927054" cy="64893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Распоряжение</a:t>
          </a:r>
          <a:endParaRPr lang="ru-RU" sz="800" kern="1200" dirty="0"/>
        </a:p>
      </dsp:txBody>
      <dsp:txXfrm rot="-5400000">
        <a:off x="0" y="2917836"/>
        <a:ext cx="648938" cy="278116"/>
      </dsp:txXfrm>
    </dsp:sp>
    <dsp:sp modelId="{27BA15DC-D697-4916-9663-5B54FDA02607}">
      <dsp:nvSpPr>
        <dsp:cNvPr id="0" name=""/>
        <dsp:cNvSpPr/>
      </dsp:nvSpPr>
      <dsp:spPr>
        <a:xfrm rot="5400000">
          <a:off x="4499084" y="-1256779"/>
          <a:ext cx="602585" cy="8302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Распоряжение Правительства РФ от 28 июля 2017 года №1632-р «Цифровая экономика Российской Федерации»</a:t>
          </a:r>
          <a:endParaRPr lang="ru-RU" sz="2000" kern="1200" dirty="0"/>
        </a:p>
      </dsp:txBody>
      <dsp:txXfrm rot="-5400000">
        <a:off x="648938" y="2622783"/>
        <a:ext cx="8273462" cy="543753"/>
      </dsp:txXfrm>
    </dsp:sp>
    <dsp:sp modelId="{1F6E1DDA-050B-4143-941C-F522A38E7EA1}">
      <dsp:nvSpPr>
        <dsp:cNvPr id="0" name=""/>
        <dsp:cNvSpPr/>
      </dsp:nvSpPr>
      <dsp:spPr>
        <a:xfrm rot="5400000">
          <a:off x="-139058" y="4394286"/>
          <a:ext cx="927054" cy="64893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Программа развития</a:t>
          </a:r>
          <a:endParaRPr lang="ru-RU" sz="800" kern="1200" dirty="0"/>
        </a:p>
      </dsp:txBody>
      <dsp:txXfrm rot="-5400000">
        <a:off x="0" y="4579697"/>
        <a:ext cx="648938" cy="278116"/>
      </dsp:txXfrm>
    </dsp:sp>
    <dsp:sp modelId="{9A6F5B96-018C-40E1-B79D-4953B598A7FF}">
      <dsp:nvSpPr>
        <dsp:cNvPr id="0" name=""/>
        <dsp:cNvSpPr/>
      </dsp:nvSpPr>
      <dsp:spPr>
        <a:xfrm rot="5400000">
          <a:off x="3677917" y="405081"/>
          <a:ext cx="2244920" cy="8302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Программа развития образования Невского района на 2020-2024 годы «От инновационных решений до опережающего развития»,  проект «Цифровая школа»;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Программа развития государственного бюджетного дошкольного образовательного учреждения детского сада № 143 Невского района Санкт-Петербурга на 2020-2024 годы, проект «Цифровая среда дошкольной организации</a:t>
          </a:r>
          <a:endParaRPr lang="ru-RU" sz="2000" kern="1200" dirty="0"/>
        </a:p>
      </dsp:txBody>
      <dsp:txXfrm rot="-5400000">
        <a:off x="648938" y="3543648"/>
        <a:ext cx="8193290" cy="2025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F5715-19CE-4544-B8FD-68D92F5E69C1}">
      <dsp:nvSpPr>
        <dsp:cNvPr id="0" name=""/>
        <dsp:cNvSpPr/>
      </dsp:nvSpPr>
      <dsp:spPr>
        <a:xfrm>
          <a:off x="22177" y="-71618"/>
          <a:ext cx="1792075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Взаимодействие педагогов</a:t>
          </a:r>
          <a:endParaRPr lang="ru-RU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Google </a:t>
          </a:r>
          <a:r>
            <a:rPr lang="ru-RU" sz="1400" kern="1200" dirty="0" smtClean="0"/>
            <a:t>аккаунты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Личный кабинет </a:t>
          </a:r>
          <a:r>
            <a:rPr lang="en-US" sz="1400" kern="1200" dirty="0" smtClean="0"/>
            <a:t>Zoom</a:t>
          </a:r>
          <a:endParaRPr lang="ru-RU" sz="1400" kern="1200" dirty="0"/>
        </a:p>
      </dsp:txBody>
      <dsp:txXfrm>
        <a:off x="22177" y="2095848"/>
        <a:ext cx="1792075" cy="2167466"/>
      </dsp:txXfrm>
    </dsp:sp>
    <dsp:sp modelId="{80F44B9A-4DF8-41EB-B0D7-0F26729C9142}">
      <dsp:nvSpPr>
        <dsp:cNvPr id="0" name=""/>
        <dsp:cNvSpPr/>
      </dsp:nvSpPr>
      <dsp:spPr>
        <a:xfrm>
          <a:off x="53896" y="253501"/>
          <a:ext cx="1684551" cy="18044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02AA6B-DCDF-48F3-A262-BE3229048216}">
      <dsp:nvSpPr>
        <dsp:cNvPr id="0" name=""/>
        <dsp:cNvSpPr/>
      </dsp:nvSpPr>
      <dsp:spPr>
        <a:xfrm>
          <a:off x="1845972" y="-71618"/>
          <a:ext cx="1792075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ea typeface="+mn-ea"/>
              <a:cs typeface="+mn-cs"/>
            </a:rPr>
            <a:t>Взаимодействие с родителями</a:t>
          </a:r>
          <a:endParaRPr lang="ru-RU" sz="1500" kern="1200" dirty="0"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ea typeface="+mn-ea"/>
              <a:cs typeface="+mn-cs"/>
            </a:rPr>
            <a:t>Сообщество в социальной сети «</a:t>
          </a:r>
          <a:r>
            <a:rPr lang="ru-RU" sz="1400" kern="1200" dirty="0" err="1" smtClean="0">
              <a:latin typeface="+mn-lt"/>
              <a:ea typeface="+mn-ea"/>
              <a:cs typeface="+mn-cs"/>
            </a:rPr>
            <a:t>Вконтакте</a:t>
          </a:r>
          <a:r>
            <a:rPr lang="ru-RU" sz="1400" kern="1200" dirty="0" smtClean="0">
              <a:latin typeface="+mn-lt"/>
              <a:ea typeface="+mn-ea"/>
              <a:cs typeface="+mn-cs"/>
            </a:rPr>
            <a:t>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Рекомендации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Задания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Мастер-классы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Конкурсы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Видео-отчеты</a:t>
          </a:r>
          <a:endParaRPr lang="ru-RU" sz="1400" kern="1200" dirty="0"/>
        </a:p>
      </dsp:txBody>
      <dsp:txXfrm>
        <a:off x="1845972" y="2095848"/>
        <a:ext cx="1792075" cy="2167466"/>
      </dsp:txXfrm>
    </dsp:sp>
    <dsp:sp modelId="{20B0381E-91B4-4757-B83B-B82B16315D23}">
      <dsp:nvSpPr>
        <dsp:cNvPr id="0" name=""/>
        <dsp:cNvSpPr/>
      </dsp:nvSpPr>
      <dsp:spPr>
        <a:xfrm>
          <a:off x="1899734" y="253501"/>
          <a:ext cx="1684551" cy="180441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8C7B925-CCF1-40AB-9F5C-47F47EEC1440}">
      <dsp:nvSpPr>
        <dsp:cNvPr id="0" name=""/>
        <dsp:cNvSpPr/>
      </dsp:nvSpPr>
      <dsp:spPr>
        <a:xfrm>
          <a:off x="3691810" y="-71618"/>
          <a:ext cx="1792075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Семейное обучение</a:t>
          </a:r>
          <a:endParaRPr lang="ru-RU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Сообщество для родителей детей не посещающих детский сад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Видео-консультации</a:t>
          </a: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3691810" y="2095848"/>
        <a:ext cx="1792075" cy="2167466"/>
      </dsp:txXfrm>
    </dsp:sp>
    <dsp:sp modelId="{D0E330B4-2ED8-4BE1-B960-077FF931F2DC}">
      <dsp:nvSpPr>
        <dsp:cNvPr id="0" name=""/>
        <dsp:cNvSpPr/>
      </dsp:nvSpPr>
      <dsp:spPr>
        <a:xfrm>
          <a:off x="3745572" y="253501"/>
          <a:ext cx="1684551" cy="18044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FB6B800-903A-4836-BE29-FFF6500E2BCC}">
      <dsp:nvSpPr>
        <dsp:cNvPr id="0" name=""/>
        <dsp:cNvSpPr/>
      </dsp:nvSpPr>
      <dsp:spPr>
        <a:xfrm>
          <a:off x="5537648" y="-71618"/>
          <a:ext cx="1792075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Автоматизация документооборота</a:t>
          </a:r>
          <a:endParaRPr lang="ru-RU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Сайт учреждения вкладка «Документовед»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Образцы документов  </a:t>
          </a:r>
          <a:endParaRPr lang="ru-RU" sz="1400" kern="1200" dirty="0"/>
        </a:p>
      </dsp:txBody>
      <dsp:txXfrm>
        <a:off x="5537648" y="2095848"/>
        <a:ext cx="1792075" cy="2167466"/>
      </dsp:txXfrm>
    </dsp:sp>
    <dsp:sp modelId="{5530E3B6-88CF-4D7F-B3AC-78A7763D5ECB}">
      <dsp:nvSpPr>
        <dsp:cNvPr id="0" name=""/>
        <dsp:cNvSpPr/>
      </dsp:nvSpPr>
      <dsp:spPr>
        <a:xfrm>
          <a:off x="5591410" y="253501"/>
          <a:ext cx="1684551" cy="180441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FFB934F-69C6-4ADA-8998-E50B099069B3}">
      <dsp:nvSpPr>
        <dsp:cNvPr id="0" name=""/>
        <dsp:cNvSpPr/>
      </dsp:nvSpPr>
      <dsp:spPr>
        <a:xfrm>
          <a:off x="7383485" y="-71618"/>
          <a:ext cx="1792075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Тиражирование опыта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Online</a:t>
          </a:r>
          <a:r>
            <a:rPr lang="ru-RU" sz="1400" kern="1200" dirty="0" smtClean="0"/>
            <a:t> конференции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Online </a:t>
          </a:r>
          <a:r>
            <a:rPr lang="ru-RU" sz="1400" kern="1200" dirty="0" smtClean="0"/>
            <a:t>семинары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Вебинары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7383485" y="2095848"/>
        <a:ext cx="1792075" cy="2167466"/>
      </dsp:txXfrm>
    </dsp:sp>
    <dsp:sp modelId="{B682E2AC-FA59-406F-BFD0-180DDD374D05}">
      <dsp:nvSpPr>
        <dsp:cNvPr id="0" name=""/>
        <dsp:cNvSpPr/>
      </dsp:nvSpPr>
      <dsp:spPr>
        <a:xfrm>
          <a:off x="7437248" y="253501"/>
          <a:ext cx="1684551" cy="180441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7C598B-634A-4F03-AB97-9F9F93BA21B5}">
      <dsp:nvSpPr>
        <dsp:cNvPr id="0" name=""/>
        <dsp:cNvSpPr/>
      </dsp:nvSpPr>
      <dsp:spPr>
        <a:xfrm>
          <a:off x="9229323" y="-71618"/>
          <a:ext cx="1792075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Методическая копилка</a:t>
          </a:r>
          <a:endParaRPr lang="ru-RU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YouTube </a:t>
          </a:r>
          <a:r>
            <a:rPr lang="ru-RU" sz="1400" kern="1200" dirty="0" smtClean="0"/>
            <a:t>канал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Электронная библиотека методических материалов</a:t>
          </a:r>
          <a:endParaRPr lang="ru-RU" sz="1400" kern="1200" dirty="0"/>
        </a:p>
      </dsp:txBody>
      <dsp:txXfrm>
        <a:off x="9229323" y="2095848"/>
        <a:ext cx="1792075" cy="2167466"/>
      </dsp:txXfrm>
    </dsp:sp>
    <dsp:sp modelId="{CE8B5CF6-9C31-45FF-A179-B38E57BA9EEE}">
      <dsp:nvSpPr>
        <dsp:cNvPr id="0" name=""/>
        <dsp:cNvSpPr/>
      </dsp:nvSpPr>
      <dsp:spPr>
        <a:xfrm>
          <a:off x="9283086" y="253501"/>
          <a:ext cx="1684551" cy="180441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DB8377-F3F8-435C-9FA0-C1ADD8610DE1}">
      <dsp:nvSpPr>
        <dsp:cNvPr id="0" name=""/>
        <dsp:cNvSpPr/>
      </dsp:nvSpPr>
      <dsp:spPr>
        <a:xfrm>
          <a:off x="534553" y="3849144"/>
          <a:ext cx="10139811" cy="164114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338E8-CF5C-41C6-AF63-B46B1B6BBA1F}">
      <dsp:nvSpPr>
        <dsp:cNvPr id="0" name=""/>
        <dsp:cNvSpPr/>
      </dsp:nvSpPr>
      <dsp:spPr>
        <a:xfrm>
          <a:off x="4260165" y="1055396"/>
          <a:ext cx="3761003" cy="441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824"/>
              </a:lnTo>
              <a:lnTo>
                <a:pt x="3761003" y="300824"/>
              </a:lnTo>
              <a:lnTo>
                <a:pt x="3761003" y="4418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42AF6-A2BB-4BD5-A1C6-AA87AAD34DBC}">
      <dsp:nvSpPr>
        <dsp:cNvPr id="0" name=""/>
        <dsp:cNvSpPr/>
      </dsp:nvSpPr>
      <dsp:spPr>
        <a:xfrm>
          <a:off x="4260165" y="1055396"/>
          <a:ext cx="1158265" cy="441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824"/>
              </a:lnTo>
              <a:lnTo>
                <a:pt x="1158265" y="300824"/>
              </a:lnTo>
              <a:lnTo>
                <a:pt x="1158265" y="4418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97285-9979-41C4-A123-5758D2B3EA7E}">
      <dsp:nvSpPr>
        <dsp:cNvPr id="0" name=""/>
        <dsp:cNvSpPr/>
      </dsp:nvSpPr>
      <dsp:spPr>
        <a:xfrm>
          <a:off x="2997616" y="1055396"/>
          <a:ext cx="1262548" cy="441819"/>
        </a:xfrm>
        <a:custGeom>
          <a:avLst/>
          <a:gdLst/>
          <a:ahLst/>
          <a:cxnLst/>
          <a:rect l="0" t="0" r="0" b="0"/>
          <a:pathLst>
            <a:path>
              <a:moveTo>
                <a:pt x="1262548" y="0"/>
              </a:moveTo>
              <a:lnTo>
                <a:pt x="1262548" y="300824"/>
              </a:lnTo>
              <a:lnTo>
                <a:pt x="0" y="300824"/>
              </a:lnTo>
              <a:lnTo>
                <a:pt x="0" y="4418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BC53C-A7FF-4414-BF08-3A40C04FE07D}">
      <dsp:nvSpPr>
        <dsp:cNvPr id="0" name=""/>
        <dsp:cNvSpPr/>
      </dsp:nvSpPr>
      <dsp:spPr>
        <a:xfrm>
          <a:off x="455378" y="1055396"/>
          <a:ext cx="3804786" cy="441819"/>
        </a:xfrm>
        <a:custGeom>
          <a:avLst/>
          <a:gdLst/>
          <a:ahLst/>
          <a:cxnLst/>
          <a:rect l="0" t="0" r="0" b="0"/>
          <a:pathLst>
            <a:path>
              <a:moveTo>
                <a:pt x="3804786" y="0"/>
              </a:moveTo>
              <a:lnTo>
                <a:pt x="3804786" y="300824"/>
              </a:lnTo>
              <a:lnTo>
                <a:pt x="0" y="300824"/>
              </a:lnTo>
              <a:lnTo>
                <a:pt x="0" y="4418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EA331-9804-4952-A926-B46E035DC43D}">
      <dsp:nvSpPr>
        <dsp:cNvPr id="0" name=""/>
        <dsp:cNvSpPr/>
      </dsp:nvSpPr>
      <dsp:spPr>
        <a:xfrm>
          <a:off x="3808978" y="153023"/>
          <a:ext cx="902373" cy="9023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F9AB4D-085F-4D64-BFA9-71DBC0B7E5AC}">
      <dsp:nvSpPr>
        <dsp:cNvPr id="0" name=""/>
        <dsp:cNvSpPr/>
      </dsp:nvSpPr>
      <dsp:spPr>
        <a:xfrm>
          <a:off x="4689460" y="308340"/>
          <a:ext cx="1353559" cy="90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+mj-lt"/>
            <a:ea typeface="+mn-ea"/>
            <a:cs typeface="+mn-cs"/>
          </a:endParaRPr>
        </a:p>
      </dsp:txBody>
      <dsp:txXfrm>
        <a:off x="4689460" y="308340"/>
        <a:ext cx="1353559" cy="902373"/>
      </dsp:txXfrm>
    </dsp:sp>
    <dsp:sp modelId="{BBC62A26-16B9-4A1A-B991-D2615AE72FB4}">
      <dsp:nvSpPr>
        <dsp:cNvPr id="0" name=""/>
        <dsp:cNvSpPr/>
      </dsp:nvSpPr>
      <dsp:spPr>
        <a:xfrm>
          <a:off x="4192" y="1497216"/>
          <a:ext cx="902373" cy="90237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C122DE-E77E-4EAC-A618-97795D6F13D3}">
      <dsp:nvSpPr>
        <dsp:cNvPr id="0" name=""/>
        <dsp:cNvSpPr/>
      </dsp:nvSpPr>
      <dsp:spPr>
        <a:xfrm>
          <a:off x="906565" y="1494960"/>
          <a:ext cx="1353559" cy="90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+mj-lt"/>
              <a:ea typeface="+mn-ea"/>
              <a:cs typeface="+mn-cs"/>
            </a:rPr>
            <a:t>Информацион</a:t>
          </a:r>
          <a:r>
            <a:rPr lang="ru-RU" sz="1400" b="1" kern="1200" dirty="0" smtClean="0">
              <a:latin typeface="+mj-lt"/>
              <a:ea typeface="+mn-ea"/>
              <a:cs typeface="+mn-cs"/>
            </a:rPr>
            <a:t>-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+mj-lt"/>
              <a:ea typeface="+mn-ea"/>
              <a:cs typeface="+mn-cs"/>
            </a:rPr>
            <a:t>ные</a:t>
          </a:r>
          <a:r>
            <a:rPr lang="ru-RU" sz="1400" b="1" kern="1200" dirty="0" smtClean="0">
              <a:latin typeface="+mj-lt"/>
              <a:ea typeface="+mn-ea"/>
              <a:cs typeface="+mn-cs"/>
            </a:rPr>
            <a:t> технологии</a:t>
          </a:r>
          <a:endParaRPr lang="ru-RU" sz="1400" b="1" kern="1200" dirty="0">
            <a:latin typeface="+mj-lt"/>
            <a:ea typeface="+mn-ea"/>
            <a:cs typeface="+mn-cs"/>
          </a:endParaRPr>
        </a:p>
      </dsp:txBody>
      <dsp:txXfrm>
        <a:off x="906565" y="1494960"/>
        <a:ext cx="1353559" cy="902373"/>
      </dsp:txXfrm>
    </dsp:sp>
    <dsp:sp modelId="{E4C4B967-D614-4C8C-A182-27FF982570C3}">
      <dsp:nvSpPr>
        <dsp:cNvPr id="0" name=""/>
        <dsp:cNvSpPr/>
      </dsp:nvSpPr>
      <dsp:spPr>
        <a:xfrm>
          <a:off x="2546430" y="1497216"/>
          <a:ext cx="902373" cy="90237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0C73AD-6D3A-4586-AFF0-DBCBD2C24C6F}">
      <dsp:nvSpPr>
        <dsp:cNvPr id="0" name=""/>
        <dsp:cNvSpPr/>
      </dsp:nvSpPr>
      <dsp:spPr>
        <a:xfrm>
          <a:off x="3440135" y="1486288"/>
          <a:ext cx="1353559" cy="90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+mj-lt"/>
              <a:ea typeface="+mn-ea"/>
              <a:cs typeface="+mn-cs"/>
            </a:rPr>
            <a:t>Технические и методические средства</a:t>
          </a:r>
          <a:endParaRPr lang="ru-RU" sz="1400" b="1" kern="1200" dirty="0">
            <a:latin typeface="+mj-lt"/>
            <a:ea typeface="+mn-ea"/>
            <a:cs typeface="+mn-cs"/>
          </a:endParaRPr>
        </a:p>
      </dsp:txBody>
      <dsp:txXfrm>
        <a:off x="3440135" y="1486288"/>
        <a:ext cx="1353559" cy="902373"/>
      </dsp:txXfrm>
    </dsp:sp>
    <dsp:sp modelId="{A90A0EF6-392C-444D-8420-698618244849}">
      <dsp:nvSpPr>
        <dsp:cNvPr id="0" name=""/>
        <dsp:cNvSpPr/>
      </dsp:nvSpPr>
      <dsp:spPr>
        <a:xfrm>
          <a:off x="4967244" y="1497216"/>
          <a:ext cx="902373" cy="90237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5C698A-4ED8-4A46-89CC-5BEF1A319C9F}">
      <dsp:nvSpPr>
        <dsp:cNvPr id="0" name=""/>
        <dsp:cNvSpPr/>
      </dsp:nvSpPr>
      <dsp:spPr>
        <a:xfrm>
          <a:off x="5887173" y="1494960"/>
          <a:ext cx="1595982" cy="90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  <a:ea typeface="+mn-ea"/>
              <a:cs typeface="+mn-cs"/>
            </a:rPr>
            <a:t>Информационно-</a:t>
          </a:r>
          <a:r>
            <a:rPr lang="ru-RU" sz="1400" b="1" kern="1200" dirty="0" err="1" smtClean="0">
              <a:latin typeface="+mj-lt"/>
              <a:ea typeface="+mn-ea"/>
              <a:cs typeface="+mn-cs"/>
            </a:rPr>
            <a:t>телекомуникацион</a:t>
          </a:r>
          <a:r>
            <a:rPr lang="ru-RU" sz="1400" b="1" kern="1200" dirty="0" smtClean="0">
              <a:latin typeface="+mj-lt"/>
              <a:ea typeface="+mn-ea"/>
              <a:cs typeface="+mn-cs"/>
            </a:rPr>
            <a:t>-</a:t>
          </a:r>
          <a:r>
            <a:rPr lang="ru-RU" sz="1400" b="1" kern="1200" dirty="0" err="1" smtClean="0">
              <a:latin typeface="+mj-lt"/>
              <a:ea typeface="+mn-ea"/>
              <a:cs typeface="+mn-cs"/>
            </a:rPr>
            <a:t>ные</a:t>
          </a:r>
          <a:r>
            <a:rPr lang="ru-RU" sz="1400" b="1" kern="1200" dirty="0" smtClean="0">
              <a:latin typeface="+mj-lt"/>
              <a:ea typeface="+mn-ea"/>
              <a:cs typeface="+mn-cs"/>
            </a:rPr>
            <a:t> сети</a:t>
          </a:r>
          <a:endParaRPr lang="ru-RU" sz="1400" b="1" kern="1200" dirty="0">
            <a:latin typeface="+mj-lt"/>
            <a:ea typeface="+mn-ea"/>
            <a:cs typeface="+mn-cs"/>
          </a:endParaRPr>
        </a:p>
      </dsp:txBody>
      <dsp:txXfrm>
        <a:off x="5887173" y="1494960"/>
        <a:ext cx="1595982" cy="902373"/>
      </dsp:txXfrm>
    </dsp:sp>
    <dsp:sp modelId="{9DF4B4D4-F34B-42DE-A57C-47D3B16F157A}">
      <dsp:nvSpPr>
        <dsp:cNvPr id="0" name=""/>
        <dsp:cNvSpPr/>
      </dsp:nvSpPr>
      <dsp:spPr>
        <a:xfrm>
          <a:off x="7569981" y="1497216"/>
          <a:ext cx="902373" cy="90237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B3772D-6C6F-4878-9C9E-85E7E711D18C}">
      <dsp:nvSpPr>
        <dsp:cNvPr id="0" name=""/>
        <dsp:cNvSpPr/>
      </dsp:nvSpPr>
      <dsp:spPr>
        <a:xfrm>
          <a:off x="8472354" y="1494960"/>
          <a:ext cx="1353559" cy="90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  <a:ea typeface="+mn-ea"/>
              <a:cs typeface="+mn-cs"/>
            </a:rPr>
            <a:t>Программное обеспечение</a:t>
          </a:r>
          <a:endParaRPr lang="ru-RU" sz="1400" b="1" kern="1200" dirty="0">
            <a:latin typeface="+mj-lt"/>
            <a:ea typeface="+mn-ea"/>
            <a:cs typeface="+mn-cs"/>
          </a:endParaRPr>
        </a:p>
      </dsp:txBody>
      <dsp:txXfrm>
        <a:off x="8472354" y="1494960"/>
        <a:ext cx="1353559" cy="9023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96148-A27E-4666-837E-468D81ECEEA4}">
      <dsp:nvSpPr>
        <dsp:cNvPr id="0" name=""/>
        <dsp:cNvSpPr/>
      </dsp:nvSpPr>
      <dsp:spPr>
        <a:xfrm>
          <a:off x="3043101" y="1808700"/>
          <a:ext cx="2041797" cy="18012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Единое информационное пространство для оптимизации всех направлений деятельности</a:t>
          </a:r>
          <a:endParaRPr lang="ru-RU" sz="1300" kern="1200" dirty="0"/>
        </a:p>
      </dsp:txBody>
      <dsp:txXfrm>
        <a:off x="3342115" y="2072489"/>
        <a:ext cx="1443769" cy="1273687"/>
      </dsp:txXfrm>
    </dsp:sp>
    <dsp:sp modelId="{D5974BF3-CC43-47D7-8868-A71829DFF457}">
      <dsp:nvSpPr>
        <dsp:cNvPr id="0" name=""/>
        <dsp:cNvSpPr/>
      </dsp:nvSpPr>
      <dsp:spPr>
        <a:xfrm rot="16200000">
          <a:off x="3963053" y="1381737"/>
          <a:ext cx="201892" cy="484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993337" y="1508906"/>
        <a:ext cx="141324" cy="290655"/>
      </dsp:txXfrm>
    </dsp:sp>
    <dsp:sp modelId="{6680ACD3-9024-45EF-A57C-A60CD5085D47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педагогов</a:t>
          </a:r>
          <a:endParaRPr lang="ru-RU" sz="1600" kern="1200" dirty="0"/>
        </a:p>
      </dsp:txBody>
      <dsp:txXfrm>
        <a:off x="3560263" y="211644"/>
        <a:ext cx="1007473" cy="1007473"/>
      </dsp:txXfrm>
    </dsp:sp>
    <dsp:sp modelId="{BAD76D5E-B50F-4CA4-93C9-4E4B47AA04F8}">
      <dsp:nvSpPr>
        <dsp:cNvPr id="0" name=""/>
        <dsp:cNvSpPr/>
      </dsp:nvSpPr>
      <dsp:spPr>
        <a:xfrm rot="634041">
          <a:off x="5120011" y="2677478"/>
          <a:ext cx="143155" cy="484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120375" y="2770425"/>
        <a:ext cx="100209" cy="290655"/>
      </dsp:txXfrm>
    </dsp:sp>
    <dsp:sp modelId="{C703201F-8598-4040-AFE8-4A30B5946D56}">
      <dsp:nvSpPr>
        <dsp:cNvPr id="0" name=""/>
        <dsp:cNvSpPr/>
      </dsp:nvSpPr>
      <dsp:spPr>
        <a:xfrm>
          <a:off x="5316252" y="2363457"/>
          <a:ext cx="1424781" cy="14247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5AD1D7"/>
          </a:solidFill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детей</a:t>
          </a:r>
          <a:endParaRPr lang="ru-RU" sz="1600" kern="1200" dirty="0"/>
        </a:p>
      </dsp:txBody>
      <dsp:txXfrm>
        <a:off x="5524906" y="2572111"/>
        <a:ext cx="1007473" cy="1007473"/>
      </dsp:txXfrm>
    </dsp:sp>
    <dsp:sp modelId="{DA0D6AD5-9E04-4BC9-A8A8-908BD109A645}">
      <dsp:nvSpPr>
        <dsp:cNvPr id="0" name=""/>
        <dsp:cNvSpPr/>
      </dsp:nvSpPr>
      <dsp:spPr>
        <a:xfrm rot="5400000">
          <a:off x="3963053" y="3552503"/>
          <a:ext cx="201892" cy="484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993337" y="3619104"/>
        <a:ext cx="141324" cy="290655"/>
      </dsp:txXfrm>
    </dsp:sp>
    <dsp:sp modelId="{BC58A010-6CB1-4094-A471-8ACE5B756C99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родителей</a:t>
          </a:r>
          <a:endParaRPr lang="ru-RU" sz="1600" kern="1200" dirty="0"/>
        </a:p>
      </dsp:txBody>
      <dsp:txXfrm>
        <a:off x="3560263" y="4199548"/>
        <a:ext cx="1007473" cy="1007473"/>
      </dsp:txXfrm>
    </dsp:sp>
    <dsp:sp modelId="{DF230D00-4A8B-40A8-A6AE-58AFBE1A1471}">
      <dsp:nvSpPr>
        <dsp:cNvPr id="0" name=""/>
        <dsp:cNvSpPr/>
      </dsp:nvSpPr>
      <dsp:spPr>
        <a:xfrm rot="10800000">
          <a:off x="2847604" y="2467120"/>
          <a:ext cx="138151" cy="484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889049" y="2564005"/>
        <a:ext cx="96706" cy="290655"/>
      </dsp:txXfrm>
    </dsp:sp>
    <dsp:sp modelId="{DF79C4F7-17AB-44AF-9514-6F5BC71384BD}">
      <dsp:nvSpPr>
        <dsp:cNvPr id="0" name=""/>
        <dsp:cNvSpPr/>
      </dsp:nvSpPr>
      <dsp:spPr>
        <a:xfrm>
          <a:off x="1357657" y="1996942"/>
          <a:ext cx="1424781" cy="14247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Для администрации</a:t>
          </a:r>
          <a:endParaRPr lang="ru-RU" sz="1100" kern="1200" dirty="0"/>
        </a:p>
      </dsp:txBody>
      <dsp:txXfrm>
        <a:off x="1566311" y="2205596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3C53-6305-46A9-810D-3B20061038C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23AA-6C59-46FD-B331-4177D9CCB16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28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3C53-6305-46A9-810D-3B20061038C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23AA-6C59-46FD-B331-4177D9CCB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3C53-6305-46A9-810D-3B20061038C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23AA-6C59-46FD-B331-4177D9CCB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0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3C53-6305-46A9-810D-3B20061038C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23AA-6C59-46FD-B331-4177D9CCB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2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3C53-6305-46A9-810D-3B20061038C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23AA-6C59-46FD-B331-4177D9CCB16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8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3C53-6305-46A9-810D-3B20061038C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23AA-6C59-46FD-B331-4177D9CCB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1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3C53-6305-46A9-810D-3B20061038C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23AA-6C59-46FD-B331-4177D9CCB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1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3C53-6305-46A9-810D-3B20061038C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23AA-6C59-46FD-B331-4177D9CCB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3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3C53-6305-46A9-810D-3B20061038C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23AA-6C59-46FD-B331-4177D9CCB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D553C53-6305-46A9-810D-3B20061038C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6E23AA-6C59-46FD-B331-4177D9CCB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3C53-6305-46A9-810D-3B20061038C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23AA-6C59-46FD-B331-4177D9CCB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4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D553C53-6305-46A9-810D-3B20061038C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6E23AA-6C59-46FD-B331-4177D9CCB16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0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8.png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3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7268" y="1757766"/>
            <a:ext cx="8251634" cy="17116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ЦЕНТР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solidFill>
                  <a:srgbClr val="0070C0"/>
                </a:solidFill>
              </a:rPr>
              <a:t>Ц</a:t>
            </a:r>
            <a:r>
              <a:rPr lang="ru-RU" sz="2800" b="1" dirty="0" smtClean="0"/>
              <a:t>ифровое </a:t>
            </a:r>
            <a:r>
              <a:rPr lang="ru-RU" sz="2800" b="1" dirty="0" smtClean="0">
                <a:solidFill>
                  <a:srgbClr val="0070C0"/>
                </a:solidFill>
              </a:rPr>
              <a:t>Е</a:t>
            </a:r>
            <a:r>
              <a:rPr lang="ru-RU" sz="2800" b="1" dirty="0" smtClean="0"/>
              <a:t>диное </a:t>
            </a:r>
            <a:r>
              <a:rPr lang="ru-RU" sz="2800" b="1" dirty="0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/>
              <a:t>естандартное </a:t>
            </a:r>
            <a:r>
              <a:rPr lang="ru-RU" sz="2800" b="1" dirty="0" smtClean="0">
                <a:solidFill>
                  <a:srgbClr val="0070C0"/>
                </a:solidFill>
              </a:rPr>
              <a:t>Т</a:t>
            </a:r>
            <a:r>
              <a:rPr lang="ru-RU" sz="2800" b="1" dirty="0" smtClean="0"/>
              <a:t>ворческое </a:t>
            </a:r>
            <a:r>
              <a:rPr lang="ru-RU" sz="2800" b="1" dirty="0" smtClean="0">
                <a:solidFill>
                  <a:srgbClr val="0070C0"/>
                </a:solidFill>
              </a:rPr>
              <a:t>Р</a:t>
            </a:r>
            <a:r>
              <a:rPr lang="ru-RU" sz="2800" b="1" dirty="0" smtClean="0"/>
              <a:t>ешение </a:t>
            </a:r>
            <a:br>
              <a:rPr lang="ru-RU" sz="2800" b="1" dirty="0" smtClean="0"/>
            </a:br>
            <a:r>
              <a:rPr lang="ru-RU" sz="2800" b="1" dirty="0" smtClean="0"/>
              <a:t>оптимизации деятельности дошкольного </a:t>
            </a:r>
            <a:br>
              <a:rPr lang="ru-RU" sz="2800" b="1" dirty="0" smtClean="0"/>
            </a:br>
            <a:r>
              <a:rPr lang="ru-RU" sz="2800" b="1" dirty="0" smtClean="0"/>
              <a:t>образовательного учреждения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53729"/>
            <a:ext cx="9144000" cy="212673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Авторы проекта: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Каганец Светлана Вячеславовна, заведующий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Горина Татьяна Александровна, заместитель заведующего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Березина Марина Анатольевна, старший воспитатель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Кукушкина Мария Дмитриевна, педагог-психолог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8453" y="738870"/>
            <a:ext cx="8725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Государственное бюджетное дошкольное образовательное учреждение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детский сад № 143 Невского района Санкт-Петербурга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622866"/>
            <a:ext cx="2326784" cy="28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69" y="88135"/>
            <a:ext cx="1032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683C6">
                    <a:lumMod val="50000"/>
                  </a:srgbClr>
                </a:solidFill>
                <a:latin typeface="Calibri Light" panose="020F0302020204030204"/>
              </a:rPr>
              <a:t>Нормативно-правовые документы, регулирующие создание цифровой образовательной среды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14813326"/>
              </p:ext>
            </p:extLst>
          </p:nvPr>
        </p:nvGraphicFramePr>
        <p:xfrm>
          <a:off x="1227768" y="540362"/>
          <a:ext cx="8951817" cy="575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8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трелка вправо 30"/>
          <p:cNvSpPr/>
          <p:nvPr/>
        </p:nvSpPr>
        <p:spPr>
          <a:xfrm rot="14033756">
            <a:off x="6398198" y="4483552"/>
            <a:ext cx="1072459" cy="625177"/>
          </a:xfrm>
          <a:prstGeom prst="rightArrow">
            <a:avLst>
              <a:gd name="adj1" fmla="val 37397"/>
              <a:gd name="adj2" fmla="val 111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00" y="360000"/>
            <a:ext cx="42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Идеи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 направления развития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8" y="2768575"/>
            <a:ext cx="2117993" cy="1317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59865" y="1662849"/>
            <a:ext cx="166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Материально-техническое обеспечение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384" y="2284599"/>
            <a:ext cx="181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Единая беспроводная локальная сеть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5039" y="5689242"/>
            <a:ext cx="213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Профессиональное развитие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7340" y="4189207"/>
            <a:ext cx="2025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Электронные образовательные ресурсы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5020" y="642276"/>
            <a:ext cx="251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Информационная среда для родителей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40" y="1560607"/>
            <a:ext cx="1559676" cy="1559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9410" y="4474338"/>
            <a:ext cx="244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Оперативный документооборот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90" y="410684"/>
            <a:ext cx="1255659" cy="12556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24" y="3427394"/>
            <a:ext cx="1395925" cy="10469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14" y="2950141"/>
            <a:ext cx="1930511" cy="1328835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581008" y="2309180"/>
            <a:ext cx="2739971" cy="2323669"/>
          </a:xfrm>
          <a:prstGeom prst="ellipse">
            <a:avLst/>
          </a:prstGeom>
          <a:noFill/>
          <a:ln cmpd="dbl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95" y="4791457"/>
            <a:ext cx="1938970" cy="1264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07" y="4745881"/>
            <a:ext cx="1478731" cy="1198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65" y="1404706"/>
            <a:ext cx="1219201" cy="914401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3590029" y="1554836"/>
            <a:ext cx="4640683" cy="3882834"/>
          </a:xfrm>
          <a:prstGeom prst="ellipse">
            <a:avLst/>
          </a:prstGeom>
          <a:noFill/>
          <a:ln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2195" y="5739588"/>
            <a:ext cx="187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Автоматизация управления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2096871">
            <a:off x="4057438" y="2177124"/>
            <a:ext cx="1072459" cy="625177"/>
          </a:xfrm>
          <a:prstGeom prst="rightArrow">
            <a:avLst>
              <a:gd name="adj1" fmla="val 37397"/>
              <a:gd name="adj2" fmla="val 111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21075095">
            <a:off x="3669028" y="3438457"/>
            <a:ext cx="1072459" cy="625177"/>
          </a:xfrm>
          <a:prstGeom prst="rightArrow">
            <a:avLst>
              <a:gd name="adj1" fmla="val 37397"/>
              <a:gd name="adj2" fmla="val 111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18416605">
            <a:off x="4521008" y="4396550"/>
            <a:ext cx="971872" cy="625177"/>
          </a:xfrm>
          <a:prstGeom prst="rightArrow">
            <a:avLst>
              <a:gd name="adj1" fmla="val 37397"/>
              <a:gd name="adj2" fmla="val 111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154976">
            <a:off x="5379984" y="1736610"/>
            <a:ext cx="958240" cy="625177"/>
          </a:xfrm>
          <a:prstGeom prst="rightArrow">
            <a:avLst>
              <a:gd name="adj1" fmla="val 37397"/>
              <a:gd name="adj2" fmla="val 111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8779906">
            <a:off x="6752515" y="2337908"/>
            <a:ext cx="1072459" cy="625177"/>
          </a:xfrm>
          <a:prstGeom prst="rightArrow">
            <a:avLst>
              <a:gd name="adj1" fmla="val 37397"/>
              <a:gd name="adj2" fmla="val 111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0800000">
            <a:off x="7094543" y="3419611"/>
            <a:ext cx="1072459" cy="625177"/>
          </a:xfrm>
          <a:prstGeom prst="rightArrow">
            <a:avLst>
              <a:gd name="adj1" fmla="val 37397"/>
              <a:gd name="adj2" fmla="val 111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>
            <a:off x="242372" y="5221077"/>
            <a:ext cx="2591788" cy="1069801"/>
          </a:xfrm>
          <a:prstGeom prst="wedgeEllipseCallout">
            <a:avLst>
              <a:gd name="adj1" fmla="val 56290"/>
              <a:gd name="adj2" fmla="val -53571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Новые подходы к управлению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ьная выноска 31"/>
          <p:cNvSpPr/>
          <p:nvPr/>
        </p:nvSpPr>
        <p:spPr>
          <a:xfrm>
            <a:off x="8327340" y="5048315"/>
            <a:ext cx="3266926" cy="1415324"/>
          </a:xfrm>
          <a:prstGeom prst="wedgeEllipseCallout">
            <a:avLst>
              <a:gd name="adj1" fmla="val -58904"/>
              <a:gd name="adj2" fmla="val -61809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Инновационные формы организации образовательного процесса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ьная выноска 32"/>
          <p:cNvSpPr/>
          <p:nvPr/>
        </p:nvSpPr>
        <p:spPr>
          <a:xfrm>
            <a:off x="8767140" y="165905"/>
            <a:ext cx="3266926" cy="1415324"/>
          </a:xfrm>
          <a:prstGeom prst="wedgeEllipseCallout">
            <a:avLst>
              <a:gd name="adj1" fmla="val -70370"/>
              <a:gd name="adj2" fmla="val 37826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Формирование информационной культуры участников образовательных отношений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ьная выноска 33"/>
          <p:cNvSpPr/>
          <p:nvPr/>
        </p:nvSpPr>
        <p:spPr>
          <a:xfrm>
            <a:off x="108785" y="829740"/>
            <a:ext cx="2619019" cy="1901218"/>
          </a:xfrm>
          <a:prstGeom prst="wedgeEllipseCallout">
            <a:avLst>
              <a:gd name="adj1" fmla="val 58062"/>
              <a:gd name="adj2" fmla="val 38361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Переход на качественно новый уровень в подходах к использованию компьютерной техники и информационных технологий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54543" y="1996327"/>
            <a:ext cx="2306600" cy="24843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7237856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Единое информационное пространство</a:t>
            </a:r>
            <a:endParaRPr kumimoji="0" lang="ru-RU" sz="1800" b="0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9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32133690"/>
              </p:ext>
            </p:extLst>
          </p:nvPr>
        </p:nvGraphicFramePr>
        <p:xfrm>
          <a:off x="667362" y="550482"/>
          <a:ext cx="11021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12105" y="4960664"/>
            <a:ext cx="99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Новая реальность стала катализатором изменения представлений как педагогического, так и родительского сообщества о месте информационных технологий в среде дошкольного образовательного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41691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38" y="4774066"/>
            <a:ext cx="1877255" cy="1531343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6710421" y="2070978"/>
            <a:ext cx="72" cy="4109485"/>
          </a:xfrm>
          <a:prstGeom prst="line">
            <a:avLst/>
          </a:prstGeom>
          <a:ln>
            <a:solidFill>
              <a:srgbClr val="92E0E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114799" y="2093204"/>
            <a:ext cx="1469" cy="4087259"/>
          </a:xfrm>
          <a:prstGeom prst="line">
            <a:avLst/>
          </a:prstGeom>
          <a:ln>
            <a:solidFill>
              <a:srgbClr val="92E0E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9321245" y="2093204"/>
            <a:ext cx="1324" cy="4087259"/>
          </a:xfrm>
          <a:prstGeom prst="line">
            <a:avLst/>
          </a:prstGeom>
          <a:ln>
            <a:solidFill>
              <a:srgbClr val="92E0E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9312" y="833254"/>
            <a:ext cx="630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Материально-технический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потенциал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Проекта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9832567"/>
              </p:ext>
            </p:extLst>
          </p:nvPr>
        </p:nvGraphicFramePr>
        <p:xfrm>
          <a:off x="1935907" y="729334"/>
          <a:ext cx="9830107" cy="270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9371980" y="4687480"/>
            <a:ext cx="2496525" cy="1266998"/>
            <a:chOff x="0" y="0"/>
            <a:chExt cx="3267075" cy="193357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25" y="0"/>
              <a:ext cx="1628775" cy="91567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50" y="1352550"/>
              <a:ext cx="1318895" cy="58102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46" r="22940"/>
            <a:stretch/>
          </p:blipFill>
          <p:spPr bwMode="auto">
            <a:xfrm>
              <a:off x="2286000" y="1228725"/>
              <a:ext cx="652145" cy="7048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7775"/>
              <a:ext cx="1209675" cy="6350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" y="590550"/>
              <a:ext cx="2009775" cy="827405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475" y="561975"/>
              <a:ext cx="609600" cy="609600"/>
            </a:xfrm>
            <a:prstGeom prst="rect">
              <a:avLst/>
            </a:prstGeom>
          </p:spPr>
        </p:pic>
      </p:grpSp>
      <p:sp>
        <p:nvSpPr>
          <p:cNvPr id="5" name="Выноска-облако 4"/>
          <p:cNvSpPr/>
          <p:nvPr/>
        </p:nvSpPr>
        <p:spPr>
          <a:xfrm>
            <a:off x="8394853" y="203437"/>
            <a:ext cx="3536414" cy="1581296"/>
          </a:xfrm>
          <a:prstGeom prst="cloudCallout">
            <a:avLst>
              <a:gd name="adj1" fmla="val -53276"/>
              <a:gd name="adj2" fmla="val 76505"/>
            </a:avLst>
          </a:prstGeom>
          <a:solidFill>
            <a:schemeClr val="accent1">
              <a:alpha val="21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glow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22" y="424756"/>
            <a:ext cx="1663722" cy="1247792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 flipV="1">
            <a:off x="2357610" y="3305060"/>
            <a:ext cx="7676928" cy="22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61443" y="3407014"/>
            <a:ext cx="24406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Выход в </a:t>
            </a:r>
            <a:r>
              <a:rPr lang="en-US" sz="1400" dirty="0" smtClean="0"/>
              <a:t>INTERNET</a:t>
            </a:r>
          </a:p>
          <a:p>
            <a:pPr algn="ctr"/>
            <a:r>
              <a:rPr lang="ru-RU" sz="1400" dirty="0" smtClean="0"/>
              <a:t>скорость подключения – </a:t>
            </a:r>
            <a:endParaRPr lang="en-US" sz="1400" dirty="0" smtClean="0"/>
          </a:p>
          <a:p>
            <a:pPr algn="ctr"/>
            <a:r>
              <a:rPr lang="ru-RU" sz="1400" dirty="0" smtClean="0"/>
              <a:t>100 Мбит/сек.</a:t>
            </a:r>
          </a:p>
          <a:p>
            <a:pPr algn="ctr"/>
            <a:r>
              <a:rPr lang="ru-RU" sz="1400" dirty="0" smtClean="0"/>
              <a:t>Локальная сеть </a:t>
            </a:r>
            <a:r>
              <a:rPr lang="en-US" sz="1400" dirty="0" smtClean="0"/>
              <a:t>LAN</a:t>
            </a:r>
            <a:endParaRPr lang="ru-RU" sz="1400" dirty="0" smtClean="0"/>
          </a:p>
          <a:p>
            <a:pPr algn="ctr"/>
            <a:r>
              <a:rPr lang="ru-RU" sz="1400" dirty="0" smtClean="0"/>
              <a:t>Услугу предоставляет провайдер</a:t>
            </a:r>
          </a:p>
          <a:p>
            <a:pPr algn="ctr"/>
            <a:r>
              <a:rPr lang="ru-RU" sz="1400" dirty="0" smtClean="0"/>
              <a:t> ПАО "Ростелеком"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626928" y="424756"/>
            <a:ext cx="88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Wi-Fi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87194" y="3440349"/>
            <a:ext cx="25080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Количество компьютеров, подключенных к сети "Интернет" - 6 точек,</a:t>
            </a:r>
          </a:p>
          <a:p>
            <a:r>
              <a:rPr lang="ru-RU" sz="1600" dirty="0" smtClean="0"/>
              <a:t>в том числе для учебных целей – 2;</a:t>
            </a:r>
          </a:p>
          <a:p>
            <a:r>
              <a:rPr lang="ru-RU" sz="1600" dirty="0" smtClean="0"/>
              <a:t>МФУ</a:t>
            </a:r>
            <a:r>
              <a:rPr lang="ru-RU" sz="1600" dirty="0"/>
              <a:t> </a:t>
            </a:r>
            <a:r>
              <a:rPr lang="ru-RU" sz="1600" dirty="0" smtClean="0"/>
              <a:t>– 6 шт.; </a:t>
            </a:r>
          </a:p>
          <a:p>
            <a:r>
              <a:rPr lang="ru-RU" sz="1600" dirty="0" smtClean="0"/>
              <a:t>фото/видео аппаратура – 2 </a:t>
            </a:r>
            <a:r>
              <a:rPr lang="ru-RU" sz="1600" dirty="0" err="1" smtClean="0"/>
              <a:t>шт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Интерактивная доска </a:t>
            </a:r>
            <a:r>
              <a:rPr lang="en-US" sz="1600" dirty="0" err="1" smtClean="0"/>
              <a:t>Mimio</a:t>
            </a:r>
            <a:r>
              <a:rPr lang="en-US" sz="1600" dirty="0" smtClean="0"/>
              <a:t> – 1</a:t>
            </a:r>
            <a:r>
              <a:rPr lang="ru-RU" sz="1600" dirty="0" smtClean="0"/>
              <a:t>шт.</a:t>
            </a:r>
          </a:p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9441749" y="3437264"/>
            <a:ext cx="2143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Windows;</a:t>
            </a:r>
          </a:p>
          <a:p>
            <a:r>
              <a:rPr lang="en-US" sz="1600" dirty="0" smtClean="0"/>
              <a:t>MS Office;</a:t>
            </a:r>
          </a:p>
          <a:p>
            <a:r>
              <a:rPr lang="ru-RU" sz="1600" dirty="0" err="1" smtClean="0"/>
              <a:t>Мапа.рус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Платформы для видеоконференций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828049" y="3435694"/>
            <a:ext cx="2251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Мультимедийные</a:t>
            </a:r>
          </a:p>
          <a:p>
            <a:r>
              <a:rPr lang="ru-RU" sz="1600" dirty="0" smtClean="0"/>
              <a:t>Дистанционные</a:t>
            </a:r>
          </a:p>
          <a:p>
            <a:r>
              <a:rPr lang="ru-RU" sz="1600" dirty="0" err="1" smtClean="0"/>
              <a:t>Медиапроектирование</a:t>
            </a:r>
            <a:endParaRPr lang="ru-RU" sz="1600" dirty="0" smtClean="0"/>
          </a:p>
          <a:p>
            <a:r>
              <a:rPr lang="ru-RU" sz="1600" dirty="0" smtClean="0"/>
              <a:t>Кейс</a:t>
            </a:r>
          </a:p>
          <a:p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84" y="4538032"/>
            <a:ext cx="1487837" cy="164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" y="468749"/>
            <a:ext cx="3055907" cy="4843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6837" y="313833"/>
            <a:ext cx="5253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Веб-кабинет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 мобильное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  <a:latin typeface="Calibri Light" panose="020F0302020204030204"/>
              </a:rPr>
              <a:t>приложение</a:t>
            </a:r>
          </a:p>
          <a:p>
            <a:pPr algn="ctr" defTabSz="457200"/>
            <a:r>
              <a:rPr lang="ru-RU" sz="2400" b="1" dirty="0" err="1" smtClean="0">
                <a:solidFill>
                  <a:srgbClr val="2683C6">
                    <a:lumMod val="50000"/>
                  </a:srgbClr>
                </a:solidFill>
                <a:latin typeface="Calibri Light" panose="020F0302020204030204"/>
              </a:rPr>
              <a:t>Мапа.Рус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  <a:latin typeface="Calibri Light" panose="020F0302020204030204"/>
              </a:rPr>
              <a:t> </a:t>
            </a:r>
            <a:endParaRPr lang="ru-RU" sz="2400" b="1" dirty="0">
              <a:solidFill>
                <a:srgbClr val="2683C6">
                  <a:lumMod val="50000"/>
                </a:srgbClr>
              </a:solidFill>
              <a:latin typeface="Calibri Light" panose="020F03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3489" b="4864"/>
          <a:stretch/>
        </p:blipFill>
        <p:spPr>
          <a:xfrm>
            <a:off x="2974862" y="1514162"/>
            <a:ext cx="3460784" cy="19987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66602" y="4255345"/>
            <a:ext cx="7564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Мапа.рус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— это: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круглосуточный доступ к полученным знаниям, расписанию дня, питанию, времени сна и прогулки детей, наблюдениям развития и т.д.;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защищённый канал коммуникации для эффективного общения;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автоматизация документооборота, статистика и отчеты;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безопасное пространство для обмена фото и видео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файлами.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087" y="1381858"/>
            <a:ext cx="5474913" cy="30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8168" y="169183"/>
            <a:ext cx="1103008" cy="1009755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1540761" y="489394"/>
            <a:ext cx="2852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Взаимодействие педагогов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0166" t="11117" r="18836" b="5074"/>
          <a:stretch/>
        </p:blipFill>
        <p:spPr bwMode="auto">
          <a:xfrm>
            <a:off x="4514841" y="169183"/>
            <a:ext cx="2699133" cy="216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29489" y="3028873"/>
            <a:ext cx="2970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Google-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аккаунт у каждого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педагога: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Опросы в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google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-формах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Отчеты в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google-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документах, таблицах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Google-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презентации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652" y="4609201"/>
            <a:ext cx="238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Конференции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Zoom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b="4582"/>
          <a:stretch/>
        </p:blipFill>
        <p:spPr>
          <a:xfrm>
            <a:off x="2967209" y="3028873"/>
            <a:ext cx="5273408" cy="297838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b="5074"/>
          <a:stretch/>
        </p:blipFill>
        <p:spPr bwMode="auto">
          <a:xfrm>
            <a:off x="208000" y="1386021"/>
            <a:ext cx="4185657" cy="219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6"/>
          <a:srcRect t="10134" b="6317"/>
          <a:stretch/>
        </p:blipFill>
        <p:spPr>
          <a:xfrm>
            <a:off x="6683567" y="169183"/>
            <a:ext cx="5395913" cy="26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гнутая вверх стрелка 8"/>
          <p:cNvSpPr/>
          <p:nvPr/>
        </p:nvSpPr>
        <p:spPr>
          <a:xfrm rot="4230668">
            <a:off x="8295583" y="3980519"/>
            <a:ext cx="2383593" cy="864410"/>
          </a:xfrm>
          <a:prstGeom prst="curvedDownArrow">
            <a:avLst>
              <a:gd name="adj1" fmla="val 13492"/>
              <a:gd name="adj2" fmla="val 26306"/>
              <a:gd name="adj3" fmla="val 61265"/>
            </a:avLst>
          </a:prstGeom>
          <a:solidFill>
            <a:srgbClr val="5AD1D7"/>
          </a:solidFill>
          <a:ln>
            <a:solidFill>
              <a:srgbClr val="5AD1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34033" y="635652"/>
            <a:ext cx="9158401" cy="5449631"/>
            <a:chOff x="1134033" y="635652"/>
            <a:chExt cx="9158401" cy="5449631"/>
          </a:xfrm>
        </p:grpSpPr>
        <p:sp>
          <p:nvSpPr>
            <p:cNvPr id="6" name="Выгнутая вверх стрелка 5"/>
            <p:cNvSpPr/>
            <p:nvPr/>
          </p:nvSpPr>
          <p:spPr>
            <a:xfrm>
              <a:off x="6764358" y="635652"/>
              <a:ext cx="1057620" cy="594610"/>
            </a:xfrm>
            <a:prstGeom prst="curvedDownArrow">
              <a:avLst>
                <a:gd name="adj1" fmla="val 25000"/>
                <a:gd name="adj2" fmla="val 50000"/>
                <a:gd name="adj3" fmla="val 765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134033" y="666616"/>
              <a:ext cx="9158401" cy="5418667"/>
              <a:chOff x="1123017" y="854053"/>
              <a:chExt cx="9158401" cy="5418667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1123017" y="854053"/>
                <a:ext cx="9158401" cy="5418667"/>
                <a:chOff x="1134033" y="914892"/>
                <a:chExt cx="9158401" cy="5418667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1134033" y="914892"/>
                  <a:ext cx="9158401" cy="5418667"/>
                  <a:chOff x="1134031" y="868687"/>
                  <a:chExt cx="9158401" cy="5418667"/>
                </a:xfrm>
              </p:grpSpPr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1134031" y="868687"/>
                    <a:ext cx="9158401" cy="5418667"/>
                    <a:chOff x="1134031" y="868687"/>
                    <a:chExt cx="9158401" cy="5418667"/>
                  </a:xfrm>
                </p:grpSpPr>
                <p:sp>
                  <p:nvSpPr>
                    <p:cNvPr id="14" name="Выгнутая вправо стрелка 13"/>
                    <p:cNvSpPr/>
                    <p:nvPr/>
                  </p:nvSpPr>
                  <p:spPr>
                    <a:xfrm rot="7328037">
                      <a:off x="2078727" y="2118485"/>
                      <a:ext cx="1134737" cy="2321087"/>
                    </a:xfrm>
                    <a:prstGeom prst="curvedLeftArrow">
                      <a:avLst>
                        <a:gd name="adj1" fmla="val 13378"/>
                        <a:gd name="adj2" fmla="val 32691"/>
                        <a:gd name="adj3" fmla="val 76733"/>
                      </a:avLst>
                    </a:prstGeom>
                    <a:solidFill>
                      <a:srgbClr val="308C4A"/>
                    </a:solidFill>
                    <a:ln>
                      <a:solidFill>
                        <a:srgbClr val="308C4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aphicFrame>
                  <p:nvGraphicFramePr>
                    <p:cNvPr id="3" name="Схема 2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938470674"/>
                        </p:ext>
                      </p:extLst>
                    </p:nvPr>
                  </p:nvGraphicFramePr>
                  <p:xfrm>
                    <a:off x="2164432" y="868687"/>
                    <a:ext cx="8128000" cy="5418667"/>
                  </p:xfrm>
                  <a:graphic>
                    <a:graphicData uri="http://schemas.openxmlformats.org/drawingml/2006/diagram">
                      <dgm:relIds xmlns:dgm="http://schemas.openxmlformats.org/drawingml/2006/diagram" xmlns:r="http://schemas.openxmlformats.org/officeDocument/2006/relationships" r:dm="rId2" r:lo="rId3" r:qs="rId4" r:cs="rId5"/>
                    </a:graphicData>
                  </a:graphic>
                </p:graphicFrame>
                <p:sp>
                  <p:nvSpPr>
                    <p:cNvPr id="8" name="Скругленный прямоугольник 7"/>
                    <p:cNvSpPr/>
                    <p:nvPr/>
                  </p:nvSpPr>
                  <p:spPr>
                    <a:xfrm>
                      <a:off x="1134031" y="4673090"/>
                      <a:ext cx="3024131" cy="1465243"/>
                    </a:xfrm>
                    <a:prstGeom prst="roundRect">
                      <a:avLst/>
                    </a:prstGeom>
                    <a:solidFill>
                      <a:srgbClr val="2EC397"/>
                    </a:solidFill>
                    <a:ln>
                      <a:solidFill>
                        <a:srgbClr val="2EC39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Укрепление сотрудничества и взаимодействия с ДОУ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Вовлечение родителей в образовательный процесс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Своевременное информирование о событиях в ДОУ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" name="Скругленный прямоугольник 9"/>
                    <p:cNvSpPr/>
                    <p:nvPr/>
                  </p:nvSpPr>
                  <p:spPr>
                    <a:xfrm>
                      <a:off x="2164430" y="895880"/>
                      <a:ext cx="3024131" cy="1465243"/>
                    </a:xfrm>
                    <a:prstGeom prst="roundRect">
                      <a:avLst/>
                    </a:prstGeom>
                    <a:solidFill>
                      <a:srgbClr val="308C4A"/>
                    </a:solidFill>
                    <a:ln>
                      <a:solidFill>
                        <a:srgbClr val="308C4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Автоматизация отчетности благодаря ежедневной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online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-информации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Современные инструменты обратной связи от родителей и сотрудников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Информационная открытость и доступность ДОУ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" name="Скругленный прямоугольник 3"/>
                  <p:cNvSpPr/>
                  <p:nvPr/>
                </p:nvSpPr>
                <p:spPr>
                  <a:xfrm>
                    <a:off x="7138931" y="1448661"/>
                    <a:ext cx="3024131" cy="1465243"/>
                  </a:xfrm>
                  <a:prstGeom prst="roundRect">
                    <a:avLst/>
                  </a:prstGeom>
                  <a:solidFill>
                    <a:srgbClr val="2683C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171450" marR="0" lvl="0" indent="-17145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Повышение цифровых навыков и умений</a:t>
                    </a:r>
                  </a:p>
                  <a:p>
                    <a:pPr marL="171450" marR="0" lvl="0" indent="-17145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Использование единого информационного ресурса для обмена опытом и практиками</a:t>
                    </a:r>
                  </a:p>
                  <a:p>
                    <a:pPr marL="171450" marR="0" lvl="0" indent="-17145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Цифровое портфолио педагога</a:t>
                    </a:r>
                    <a:endParaRPr kumimoji="0" 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7138931" y="4779982"/>
                  <a:ext cx="2291508" cy="1465243"/>
                </a:xfrm>
                <a:prstGeom prst="roundRect">
                  <a:avLst/>
                </a:prstGeom>
                <a:solidFill>
                  <a:srgbClr val="28C4CC"/>
                </a:solidFill>
                <a:ln>
                  <a:solidFill>
                    <a:srgbClr val="5AD1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1450" marR="0" lvl="0" indent="-17145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Индивидуальный учебный план на основе сводной аналитической </a:t>
                  </a:r>
                  <a:r>
                    <a:rPr kumimoji="0" lang="ru-RU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информации</a:t>
                  </a:r>
                </a:p>
                <a:p>
                  <a:pPr marL="171450" marR="0" lvl="0" indent="-17145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Формирование предпосылок учебной деятельности</a:t>
                  </a: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Стрелка влево 12"/>
              <p:cNvSpPr/>
              <p:nvPr/>
            </p:nvSpPr>
            <p:spPr>
              <a:xfrm>
                <a:off x="4158162" y="5177928"/>
                <a:ext cx="1284171" cy="407624"/>
              </a:xfrm>
              <a:prstGeom prst="leftArrow">
                <a:avLst/>
              </a:prstGeom>
              <a:solidFill>
                <a:srgbClr val="2EC397"/>
              </a:solidFill>
              <a:ln>
                <a:solidFill>
                  <a:srgbClr val="2EC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68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833" y="4836406"/>
            <a:ext cx="911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Мы рады поделиться своим опытом!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65" y="1035108"/>
            <a:ext cx="6203250" cy="35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543</Words>
  <Application>Microsoft Office PowerPoint</Application>
  <PresentationFormat>Широкоэкранный</PresentationFormat>
  <Paragraphs>114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Ретро</vt:lpstr>
      <vt:lpstr>ЦЕНТР Цифровое Единое Нестандартное Творческое Решение  оптимизации деятельности дошкольного  образовательного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Цифровое Единое Нестандартное Творческое Решение  оптимизации деятельности дошкольного  образовательного учреждения</dc:title>
  <dc:creator>Татьяна</dc:creator>
  <cp:lastModifiedBy>Юлия Викторовна Левкович</cp:lastModifiedBy>
  <cp:revision>22</cp:revision>
  <dcterms:created xsi:type="dcterms:W3CDTF">2021-03-31T09:55:53Z</dcterms:created>
  <dcterms:modified xsi:type="dcterms:W3CDTF">2021-04-05T07:29:17Z</dcterms:modified>
</cp:coreProperties>
</file>