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714" r:id="rId2"/>
    <p:sldId id="711" r:id="rId3"/>
    <p:sldId id="720" r:id="rId4"/>
    <p:sldId id="723" r:id="rId5"/>
    <p:sldId id="719" r:id="rId6"/>
    <p:sldId id="727" r:id="rId7"/>
    <p:sldId id="717" r:id="rId8"/>
    <p:sldId id="721" r:id="rId9"/>
    <p:sldId id="729" r:id="rId10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1859C"/>
    <a:srgbClr val="C0504D"/>
    <a:srgbClr val="8064A2"/>
    <a:srgbClr val="002953"/>
    <a:srgbClr val="4A72A3"/>
    <a:srgbClr val="1F497D"/>
    <a:srgbClr val="58595B"/>
    <a:srgbClr val="AEC6DC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5397" autoAdjust="0"/>
  </p:normalViewPr>
  <p:slideViewPr>
    <p:cSldViewPr>
      <p:cViewPr varScale="1">
        <p:scale>
          <a:sx n="110" d="100"/>
          <a:sy n="110" d="100"/>
        </p:scale>
        <p:origin x="654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ru-RU" b="1" dirty="0"/>
              <a:t>МОЛОДЫЕ СПЕЦИАЛИСТЫ</a:t>
            </a:r>
          </a:p>
          <a:p>
            <a:pPr>
              <a:defRPr/>
            </a:pPr>
            <a:r>
              <a:rPr lang="ru-RU" dirty="0"/>
              <a:t>в возрасте до 30 лет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bg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молодых специалистов в возрасте до 30 лет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F6F-496E-9FD3-F9FAE26BFE3D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F6F-496E-9FD3-F9FAE26BFE3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Молодые специалисты</c:v>
                </c:pt>
                <c:pt idx="1">
                  <c:v>Опытные специалисты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</c:v>
                </c:pt>
                <c:pt idx="1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6F-496E-9FD3-F9FAE26BFE3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bg1"/>
          </a:solidFill>
          <a:latin typeface="Century Gothic" panose="020B0502020202020204" pitchFamily="34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ru-RU" b="1" dirty="0"/>
              <a:t>МОЛОДЫЕ АДМИНИНСТРАТОРЫ</a:t>
            </a:r>
          </a:p>
          <a:p>
            <a:pPr>
              <a:defRPr/>
            </a:pPr>
            <a:r>
              <a:rPr lang="ru-RU" dirty="0"/>
              <a:t>в возрасте до 35 лет</a:t>
            </a:r>
          </a:p>
        </c:rich>
      </c:tx>
      <c:layout>
        <c:manualLayout>
          <c:xMode val="edge"/>
          <c:yMode val="edge"/>
          <c:x val="0.11975718954248366"/>
          <c:y val="1.92424242424242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bg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молодых специалистов в возрасте до 30 лет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833-4C23-A5DE-E7C82A48850F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833-4C23-A5DE-E7C82A48850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Молодые администраторы</c:v>
                </c:pt>
                <c:pt idx="1">
                  <c:v>Опытные администраторы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33-4C23-A5DE-E7C82A48850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bg1"/>
          </a:solidFill>
          <a:latin typeface="Century Gothic" panose="020B0502020202020204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E15A03-F839-40E2-A02A-874A1B386EF7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C2CB00-FFAC-40FC-BD16-D061CD2C048F}">
      <dgm:prSet phldrT="[Текст]" custT="1"/>
      <dgm:spPr>
        <a:solidFill>
          <a:schemeClr val="tx2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dirty="0" smtClean="0">
              <a:latin typeface="Century Gothic" panose="020B0502020202020204" pitchFamily="34" charset="0"/>
            </a:rPr>
            <a:t>Современные </a:t>
          </a:r>
          <a:r>
            <a:rPr lang="ru-RU" sz="1600" b="1" dirty="0" smtClean="0">
              <a:latin typeface="Century Gothic" panose="020B0502020202020204" pitchFamily="34" charset="0"/>
            </a:rPr>
            <a:t>ДЕТИ</a:t>
          </a:r>
          <a:endParaRPr lang="ru-RU" sz="1600" b="1" dirty="0">
            <a:latin typeface="Century Gothic" panose="020B0502020202020204" pitchFamily="34" charset="0"/>
          </a:endParaRPr>
        </a:p>
      </dgm:t>
    </dgm:pt>
    <dgm:pt modelId="{865AC699-4A38-4B90-B06C-35B195F071EA}" type="parTrans" cxnId="{97E2E390-3D3D-45E8-8B47-AFFF7D663989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74EF40E1-C48E-4EA7-9FD5-EE7D4DAE5865}" type="sibTrans" cxnId="{97E2E390-3D3D-45E8-8B47-AFFF7D663989}">
      <dgm:prSet/>
      <dgm:spPr>
        <a:solidFill>
          <a:schemeClr val="bg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D7839B51-93B3-4C0E-9D20-7FFA10A68CC1}">
      <dgm:prSet phldrT="[Текст]" custT="1"/>
      <dgm:spPr>
        <a:solidFill>
          <a:schemeClr val="accent3">
            <a:lumMod val="5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dirty="0" smtClean="0">
              <a:latin typeface="Century Gothic" panose="020B0502020202020204" pitchFamily="34" charset="0"/>
            </a:rPr>
            <a:t>Современные </a:t>
          </a:r>
          <a:r>
            <a:rPr lang="ru-RU" sz="1600" b="1" dirty="0" smtClean="0">
              <a:latin typeface="Century Gothic" panose="020B0502020202020204" pitchFamily="34" charset="0"/>
            </a:rPr>
            <a:t>ПЕДАГОГИ</a:t>
          </a:r>
          <a:endParaRPr lang="ru-RU" sz="1600" b="1" dirty="0">
            <a:latin typeface="Century Gothic" panose="020B0502020202020204" pitchFamily="34" charset="0"/>
          </a:endParaRPr>
        </a:p>
      </dgm:t>
    </dgm:pt>
    <dgm:pt modelId="{7A23DA2A-A348-4220-BEE5-54AAF152C1A3}" type="parTrans" cxnId="{AA5CF4F6-9103-42B0-9D4A-0CE47E0C91BD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24D27034-EFBC-4E84-9339-0B04666F83E3}" type="sibTrans" cxnId="{AA5CF4F6-9103-42B0-9D4A-0CE47E0C91BD}">
      <dgm:prSet/>
      <dgm:spPr>
        <a:solidFill>
          <a:schemeClr val="bg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70ABFDD1-E829-4844-9882-29C7B060653E}">
      <dgm:prSet phldrT="[Текст]" custT="1"/>
      <dgm:spPr>
        <a:solidFill>
          <a:schemeClr val="tx2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dirty="0" smtClean="0">
              <a:latin typeface="Century Gothic" panose="020B0502020202020204" pitchFamily="34" charset="0"/>
            </a:rPr>
            <a:t>Современные </a:t>
          </a:r>
          <a:r>
            <a:rPr lang="ru-RU" sz="1600" b="1" dirty="0" smtClean="0">
              <a:latin typeface="Century Gothic" panose="020B0502020202020204" pitchFamily="34" charset="0"/>
            </a:rPr>
            <a:t>РОДИТЕЛИ</a:t>
          </a:r>
          <a:endParaRPr lang="ru-RU" sz="1600" b="1" dirty="0">
            <a:latin typeface="Century Gothic" panose="020B0502020202020204" pitchFamily="34" charset="0"/>
          </a:endParaRPr>
        </a:p>
      </dgm:t>
    </dgm:pt>
    <dgm:pt modelId="{9A80DDD0-2E79-489C-B120-8EFEB7444FB3}" type="parTrans" cxnId="{AD6B08D8-51EB-4DBC-8A37-A8C0AC017B82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533B59E6-0CB5-44DB-888D-492E5A4EDA39}" type="sibTrans" cxnId="{AD6B08D8-51EB-4DBC-8A37-A8C0AC017B82}">
      <dgm:prSet/>
      <dgm:spPr>
        <a:solidFill>
          <a:schemeClr val="bg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93FE893E-2E00-4D05-A6BC-1A6D963FA303}">
      <dgm:prSet phldrT="[Текст]" custT="1"/>
      <dgm:spPr>
        <a:solidFill>
          <a:schemeClr val="accent4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dirty="0" smtClean="0">
              <a:latin typeface="Century Gothic" panose="020B0502020202020204" pitchFamily="34" charset="0"/>
            </a:rPr>
            <a:t>Современная </a:t>
          </a:r>
          <a:r>
            <a:rPr lang="ru-RU" sz="1600" b="1" dirty="0" smtClean="0">
              <a:latin typeface="Century Gothic" panose="020B0502020202020204" pitchFamily="34" charset="0"/>
            </a:rPr>
            <a:t>ШКОЛА</a:t>
          </a:r>
          <a:endParaRPr lang="ru-RU" sz="1600" b="1" dirty="0">
            <a:latin typeface="Century Gothic" panose="020B0502020202020204" pitchFamily="34" charset="0"/>
          </a:endParaRPr>
        </a:p>
      </dgm:t>
    </dgm:pt>
    <dgm:pt modelId="{A240AAA2-A261-4099-AF76-FA15F9D986C4}" type="parTrans" cxnId="{4B3A2AA7-3240-43F6-95CF-CE6123CA26D5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587449F6-D6CB-4820-92D5-2BE608089D80}" type="sibTrans" cxnId="{4B3A2AA7-3240-43F6-95CF-CE6123CA26D5}">
      <dgm:prSet/>
      <dgm:spPr>
        <a:solidFill>
          <a:schemeClr val="bg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1A461CB4-4801-4EB2-AE43-4058E3188A69}">
      <dgm:prSet phldrT="[Текст]" custT="1"/>
      <dgm:spPr>
        <a:noFill/>
        <a:ln>
          <a:noFill/>
        </a:ln>
      </dgm:spPr>
      <dgm:t>
        <a:bodyPr/>
        <a:lstStyle/>
        <a:p>
          <a:endParaRPr lang="ru-RU" sz="6000" b="1" dirty="0">
            <a:latin typeface="Century Gothic" panose="020B0502020202020204" pitchFamily="34" charset="0"/>
          </a:endParaRPr>
        </a:p>
      </dgm:t>
    </dgm:pt>
    <dgm:pt modelId="{8DA4160E-4DEB-48F4-BCFE-AC49E07A7EDB}" type="sibTrans" cxnId="{A735E1BC-5BAC-4B56-8A70-8FDA34459AF4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DBCC5CC6-D01A-457D-812E-B9110DC188C2}" type="parTrans" cxnId="{A735E1BC-5BAC-4B56-8A70-8FDA34459AF4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1321F918-0466-4D43-B69F-C8CEDC1D79E4}" type="pres">
      <dgm:prSet presAssocID="{8FE15A03-F839-40E2-A02A-874A1B386EF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7A2BF4-C6F7-4532-A478-AA65F73F6623}" type="pres">
      <dgm:prSet presAssocID="{1A461CB4-4801-4EB2-AE43-4058E3188A69}" presName="centerShape" presStyleLbl="node0" presStyleIdx="0" presStyleCnt="1"/>
      <dgm:spPr/>
      <dgm:t>
        <a:bodyPr/>
        <a:lstStyle/>
        <a:p>
          <a:endParaRPr lang="ru-RU"/>
        </a:p>
      </dgm:t>
    </dgm:pt>
    <dgm:pt modelId="{0D7DD1F1-5CE7-4061-88F0-8F5E7F98FA4B}" type="pres">
      <dgm:prSet presAssocID="{85C2CB00-FFAC-40FC-BD16-D061CD2C048F}" presName="node" presStyleLbl="node1" presStyleIdx="0" presStyleCnt="4" custScaleX="136547" custScaleY="6433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03E7784F-1A8E-4E8F-AA6E-9E62FE5E3BE8}" type="pres">
      <dgm:prSet presAssocID="{85C2CB00-FFAC-40FC-BD16-D061CD2C048F}" presName="dummy" presStyleCnt="0"/>
      <dgm:spPr/>
    </dgm:pt>
    <dgm:pt modelId="{AAEA9666-9687-4AA5-83D4-D034061E865C}" type="pres">
      <dgm:prSet presAssocID="{74EF40E1-C48E-4EA7-9FD5-EE7D4DAE5865}" presName="sibTrans" presStyleLbl="sibTrans2D1" presStyleIdx="0" presStyleCnt="4"/>
      <dgm:spPr/>
      <dgm:t>
        <a:bodyPr/>
        <a:lstStyle/>
        <a:p>
          <a:endParaRPr lang="ru-RU"/>
        </a:p>
      </dgm:t>
    </dgm:pt>
    <dgm:pt modelId="{494DFCF1-4B4C-48BE-8ADA-A8073A2E935C}" type="pres">
      <dgm:prSet presAssocID="{D7839B51-93B3-4C0E-9D20-7FFA10A68CC1}" presName="node" presStyleLbl="node1" presStyleIdx="1" presStyleCnt="4" custScaleX="136547" custScaleY="6433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9742E95A-AB27-4AE2-964C-FCD897A83453}" type="pres">
      <dgm:prSet presAssocID="{D7839B51-93B3-4C0E-9D20-7FFA10A68CC1}" presName="dummy" presStyleCnt="0"/>
      <dgm:spPr/>
    </dgm:pt>
    <dgm:pt modelId="{817FE183-601F-4CE3-A1EC-1F96EA806218}" type="pres">
      <dgm:prSet presAssocID="{24D27034-EFBC-4E84-9339-0B04666F83E3}" presName="sibTrans" presStyleLbl="sibTrans2D1" presStyleIdx="1" presStyleCnt="4"/>
      <dgm:spPr/>
      <dgm:t>
        <a:bodyPr/>
        <a:lstStyle/>
        <a:p>
          <a:endParaRPr lang="ru-RU"/>
        </a:p>
      </dgm:t>
    </dgm:pt>
    <dgm:pt modelId="{9F65FCFB-4CCE-4EA5-8AC5-BAB406B850A3}" type="pres">
      <dgm:prSet presAssocID="{70ABFDD1-E829-4844-9882-29C7B060653E}" presName="node" presStyleLbl="node1" presStyleIdx="2" presStyleCnt="4" custScaleX="136547" custScaleY="6433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75CB3217-ECC4-4A47-92A4-21D07B947492}" type="pres">
      <dgm:prSet presAssocID="{70ABFDD1-E829-4844-9882-29C7B060653E}" presName="dummy" presStyleCnt="0"/>
      <dgm:spPr/>
    </dgm:pt>
    <dgm:pt modelId="{05285BF5-0E49-439C-8019-5A1A32248A37}" type="pres">
      <dgm:prSet presAssocID="{533B59E6-0CB5-44DB-888D-492E5A4EDA39}" presName="sibTrans" presStyleLbl="sibTrans2D1" presStyleIdx="2" presStyleCnt="4"/>
      <dgm:spPr/>
      <dgm:t>
        <a:bodyPr/>
        <a:lstStyle/>
        <a:p>
          <a:endParaRPr lang="ru-RU"/>
        </a:p>
      </dgm:t>
    </dgm:pt>
    <dgm:pt modelId="{9B8C0FDD-99FD-43CF-B40C-02C4CE81C0C0}" type="pres">
      <dgm:prSet presAssocID="{93FE893E-2E00-4D05-A6BC-1A6D963FA303}" presName="node" presStyleLbl="node1" presStyleIdx="3" presStyleCnt="4" custScaleX="136547" custScaleY="6433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08527AA9-BE7E-4F0B-B8B6-CEF517D5A138}" type="pres">
      <dgm:prSet presAssocID="{93FE893E-2E00-4D05-A6BC-1A6D963FA303}" presName="dummy" presStyleCnt="0"/>
      <dgm:spPr/>
    </dgm:pt>
    <dgm:pt modelId="{FF3AD4E2-3174-4751-A049-89A3D353CDB4}" type="pres">
      <dgm:prSet presAssocID="{587449F6-D6CB-4820-92D5-2BE608089D80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DF0A10E6-6077-4801-9E82-E1CA127B2881}" type="presOf" srcId="{533B59E6-0CB5-44DB-888D-492E5A4EDA39}" destId="{05285BF5-0E49-439C-8019-5A1A32248A37}" srcOrd="0" destOrd="0" presId="urn:microsoft.com/office/officeart/2005/8/layout/radial6"/>
    <dgm:cxn modelId="{97428AED-6984-45EA-A89A-88C46A955ABF}" type="presOf" srcId="{8FE15A03-F839-40E2-A02A-874A1B386EF7}" destId="{1321F918-0466-4D43-B69F-C8CEDC1D79E4}" srcOrd="0" destOrd="0" presId="urn:microsoft.com/office/officeart/2005/8/layout/radial6"/>
    <dgm:cxn modelId="{C059C270-2143-4FB6-9627-6AAC00AA5906}" type="presOf" srcId="{D7839B51-93B3-4C0E-9D20-7FFA10A68CC1}" destId="{494DFCF1-4B4C-48BE-8ADA-A8073A2E935C}" srcOrd="0" destOrd="0" presId="urn:microsoft.com/office/officeart/2005/8/layout/radial6"/>
    <dgm:cxn modelId="{AA5CF4F6-9103-42B0-9D4A-0CE47E0C91BD}" srcId="{1A461CB4-4801-4EB2-AE43-4058E3188A69}" destId="{D7839B51-93B3-4C0E-9D20-7FFA10A68CC1}" srcOrd="1" destOrd="0" parTransId="{7A23DA2A-A348-4220-BEE5-54AAF152C1A3}" sibTransId="{24D27034-EFBC-4E84-9339-0B04666F83E3}"/>
    <dgm:cxn modelId="{4B3A2AA7-3240-43F6-95CF-CE6123CA26D5}" srcId="{1A461CB4-4801-4EB2-AE43-4058E3188A69}" destId="{93FE893E-2E00-4D05-A6BC-1A6D963FA303}" srcOrd="3" destOrd="0" parTransId="{A240AAA2-A261-4099-AF76-FA15F9D986C4}" sibTransId="{587449F6-D6CB-4820-92D5-2BE608089D80}"/>
    <dgm:cxn modelId="{AD6B08D8-51EB-4DBC-8A37-A8C0AC017B82}" srcId="{1A461CB4-4801-4EB2-AE43-4058E3188A69}" destId="{70ABFDD1-E829-4844-9882-29C7B060653E}" srcOrd="2" destOrd="0" parTransId="{9A80DDD0-2E79-489C-B120-8EFEB7444FB3}" sibTransId="{533B59E6-0CB5-44DB-888D-492E5A4EDA39}"/>
    <dgm:cxn modelId="{58BA05F6-3223-4282-91CF-96B999B7749F}" type="presOf" srcId="{85C2CB00-FFAC-40FC-BD16-D061CD2C048F}" destId="{0D7DD1F1-5CE7-4061-88F0-8F5E7F98FA4B}" srcOrd="0" destOrd="0" presId="urn:microsoft.com/office/officeart/2005/8/layout/radial6"/>
    <dgm:cxn modelId="{E27FE71A-1910-4242-BA40-CCA4DF3B1BEA}" type="presOf" srcId="{587449F6-D6CB-4820-92D5-2BE608089D80}" destId="{FF3AD4E2-3174-4751-A049-89A3D353CDB4}" srcOrd="0" destOrd="0" presId="urn:microsoft.com/office/officeart/2005/8/layout/radial6"/>
    <dgm:cxn modelId="{492C14AE-1B22-4C8B-ABB9-DF853B52E5F9}" type="presOf" srcId="{93FE893E-2E00-4D05-A6BC-1A6D963FA303}" destId="{9B8C0FDD-99FD-43CF-B40C-02C4CE81C0C0}" srcOrd="0" destOrd="0" presId="urn:microsoft.com/office/officeart/2005/8/layout/radial6"/>
    <dgm:cxn modelId="{97E2E390-3D3D-45E8-8B47-AFFF7D663989}" srcId="{1A461CB4-4801-4EB2-AE43-4058E3188A69}" destId="{85C2CB00-FFAC-40FC-BD16-D061CD2C048F}" srcOrd="0" destOrd="0" parTransId="{865AC699-4A38-4B90-B06C-35B195F071EA}" sibTransId="{74EF40E1-C48E-4EA7-9FD5-EE7D4DAE5865}"/>
    <dgm:cxn modelId="{546DF71F-B23F-4C9C-92C6-A6F6517C8D74}" type="presOf" srcId="{74EF40E1-C48E-4EA7-9FD5-EE7D4DAE5865}" destId="{AAEA9666-9687-4AA5-83D4-D034061E865C}" srcOrd="0" destOrd="0" presId="urn:microsoft.com/office/officeart/2005/8/layout/radial6"/>
    <dgm:cxn modelId="{EC5FE870-EA9D-4E41-9D96-D28FCF0B397F}" type="presOf" srcId="{70ABFDD1-E829-4844-9882-29C7B060653E}" destId="{9F65FCFB-4CCE-4EA5-8AC5-BAB406B850A3}" srcOrd="0" destOrd="0" presId="urn:microsoft.com/office/officeart/2005/8/layout/radial6"/>
    <dgm:cxn modelId="{A735E1BC-5BAC-4B56-8A70-8FDA34459AF4}" srcId="{8FE15A03-F839-40E2-A02A-874A1B386EF7}" destId="{1A461CB4-4801-4EB2-AE43-4058E3188A69}" srcOrd="0" destOrd="0" parTransId="{DBCC5CC6-D01A-457D-812E-B9110DC188C2}" sibTransId="{8DA4160E-4DEB-48F4-BCFE-AC49E07A7EDB}"/>
    <dgm:cxn modelId="{03272F81-C700-468B-B1AF-1447DA6C67FA}" type="presOf" srcId="{24D27034-EFBC-4E84-9339-0B04666F83E3}" destId="{817FE183-601F-4CE3-A1EC-1F96EA806218}" srcOrd="0" destOrd="0" presId="urn:microsoft.com/office/officeart/2005/8/layout/radial6"/>
    <dgm:cxn modelId="{DD6F0A60-DD7F-46C0-82B1-C166EDE6E6B4}" type="presOf" srcId="{1A461CB4-4801-4EB2-AE43-4058E3188A69}" destId="{AC7A2BF4-C6F7-4532-A478-AA65F73F6623}" srcOrd="0" destOrd="0" presId="urn:microsoft.com/office/officeart/2005/8/layout/radial6"/>
    <dgm:cxn modelId="{2F4A0821-FA97-4A50-85B7-455865F77676}" type="presParOf" srcId="{1321F918-0466-4D43-B69F-C8CEDC1D79E4}" destId="{AC7A2BF4-C6F7-4532-A478-AA65F73F6623}" srcOrd="0" destOrd="0" presId="urn:microsoft.com/office/officeart/2005/8/layout/radial6"/>
    <dgm:cxn modelId="{36962D03-1122-4140-BC28-4759A2892A66}" type="presParOf" srcId="{1321F918-0466-4D43-B69F-C8CEDC1D79E4}" destId="{0D7DD1F1-5CE7-4061-88F0-8F5E7F98FA4B}" srcOrd="1" destOrd="0" presId="urn:microsoft.com/office/officeart/2005/8/layout/radial6"/>
    <dgm:cxn modelId="{6FE3755F-E0C3-4389-8545-C7ED344C845B}" type="presParOf" srcId="{1321F918-0466-4D43-B69F-C8CEDC1D79E4}" destId="{03E7784F-1A8E-4E8F-AA6E-9E62FE5E3BE8}" srcOrd="2" destOrd="0" presId="urn:microsoft.com/office/officeart/2005/8/layout/radial6"/>
    <dgm:cxn modelId="{16BBCDAD-3000-4411-9A24-78516432C8AA}" type="presParOf" srcId="{1321F918-0466-4D43-B69F-C8CEDC1D79E4}" destId="{AAEA9666-9687-4AA5-83D4-D034061E865C}" srcOrd="3" destOrd="0" presId="urn:microsoft.com/office/officeart/2005/8/layout/radial6"/>
    <dgm:cxn modelId="{58CE8C40-51A9-4A3C-B385-FDAEAAAFEB66}" type="presParOf" srcId="{1321F918-0466-4D43-B69F-C8CEDC1D79E4}" destId="{494DFCF1-4B4C-48BE-8ADA-A8073A2E935C}" srcOrd="4" destOrd="0" presId="urn:microsoft.com/office/officeart/2005/8/layout/radial6"/>
    <dgm:cxn modelId="{854F483F-F16F-446B-84A7-F7CAA0DB568D}" type="presParOf" srcId="{1321F918-0466-4D43-B69F-C8CEDC1D79E4}" destId="{9742E95A-AB27-4AE2-964C-FCD897A83453}" srcOrd="5" destOrd="0" presId="urn:microsoft.com/office/officeart/2005/8/layout/radial6"/>
    <dgm:cxn modelId="{D9CFDE3C-40DB-4E44-B3D0-E6AA791EAE8C}" type="presParOf" srcId="{1321F918-0466-4D43-B69F-C8CEDC1D79E4}" destId="{817FE183-601F-4CE3-A1EC-1F96EA806218}" srcOrd="6" destOrd="0" presId="urn:microsoft.com/office/officeart/2005/8/layout/radial6"/>
    <dgm:cxn modelId="{25F2121D-7C8B-4772-B091-2121DD57835B}" type="presParOf" srcId="{1321F918-0466-4D43-B69F-C8CEDC1D79E4}" destId="{9F65FCFB-4CCE-4EA5-8AC5-BAB406B850A3}" srcOrd="7" destOrd="0" presId="urn:microsoft.com/office/officeart/2005/8/layout/radial6"/>
    <dgm:cxn modelId="{047E983B-9D96-4C1B-9AD2-0A90F70CE991}" type="presParOf" srcId="{1321F918-0466-4D43-B69F-C8CEDC1D79E4}" destId="{75CB3217-ECC4-4A47-92A4-21D07B947492}" srcOrd="8" destOrd="0" presId="urn:microsoft.com/office/officeart/2005/8/layout/radial6"/>
    <dgm:cxn modelId="{A3F90693-A1CC-42CB-A17E-B10C4D9FF7CA}" type="presParOf" srcId="{1321F918-0466-4D43-B69F-C8CEDC1D79E4}" destId="{05285BF5-0E49-439C-8019-5A1A32248A37}" srcOrd="9" destOrd="0" presId="urn:microsoft.com/office/officeart/2005/8/layout/radial6"/>
    <dgm:cxn modelId="{9620F5D1-BE72-46FC-BD42-CAC05E66CFBA}" type="presParOf" srcId="{1321F918-0466-4D43-B69F-C8CEDC1D79E4}" destId="{9B8C0FDD-99FD-43CF-B40C-02C4CE81C0C0}" srcOrd="10" destOrd="0" presId="urn:microsoft.com/office/officeart/2005/8/layout/radial6"/>
    <dgm:cxn modelId="{34EE0E50-CDB0-4BA0-9006-AC5876FED42D}" type="presParOf" srcId="{1321F918-0466-4D43-B69F-C8CEDC1D79E4}" destId="{08527AA9-BE7E-4F0B-B8B6-CEF517D5A138}" srcOrd="11" destOrd="0" presId="urn:microsoft.com/office/officeart/2005/8/layout/radial6"/>
    <dgm:cxn modelId="{8A6A1D6A-4E2B-4EB1-AB20-E6255C848B90}" type="presParOf" srcId="{1321F918-0466-4D43-B69F-C8CEDC1D79E4}" destId="{FF3AD4E2-3174-4751-A049-89A3D353CDB4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98B953-85CA-475C-B8DF-55BC4DB1F3C5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99DC78-411F-4B75-A02B-A9B779CB0AE0}">
      <dgm:prSet phldrT="[Текст]" custT="1"/>
      <dgm:spPr>
        <a:solidFill>
          <a:schemeClr val="tx2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dirty="0" smtClean="0">
              <a:latin typeface="Century Gothic" panose="020B0502020202020204" pitchFamily="34" charset="0"/>
            </a:rPr>
            <a:t>Национальный проект </a:t>
          </a:r>
          <a:r>
            <a:rPr lang="ru-RU" sz="2000" b="1" dirty="0" smtClean="0">
              <a:latin typeface="Century Gothic" panose="020B0502020202020204" pitchFamily="34" charset="0"/>
            </a:rPr>
            <a:t>«ОБРАЗОВАНИЕ»</a:t>
          </a:r>
          <a:endParaRPr lang="ru-RU" sz="2000" b="1" dirty="0">
            <a:latin typeface="Century Gothic" panose="020B0502020202020204" pitchFamily="34" charset="0"/>
          </a:endParaRPr>
        </a:p>
      </dgm:t>
    </dgm:pt>
    <dgm:pt modelId="{6B000037-28A0-425F-8BF9-0F4230D57F96}" type="parTrans" cxnId="{9CC93C52-7651-4747-B9C2-83A3FF020B1F}">
      <dgm:prSet/>
      <dgm:spPr/>
      <dgm:t>
        <a:bodyPr/>
        <a:lstStyle/>
        <a:p>
          <a:endParaRPr lang="ru-RU" sz="2000">
            <a:latin typeface="Century Gothic" panose="020B0502020202020204" pitchFamily="34" charset="0"/>
          </a:endParaRPr>
        </a:p>
      </dgm:t>
    </dgm:pt>
    <dgm:pt modelId="{2B7E626F-B76D-42CE-9058-6E0658404E25}" type="sibTrans" cxnId="{9CC93C52-7651-4747-B9C2-83A3FF020B1F}">
      <dgm:prSet/>
      <dgm:spPr/>
      <dgm:t>
        <a:bodyPr/>
        <a:lstStyle/>
        <a:p>
          <a:endParaRPr lang="ru-RU" sz="2000">
            <a:latin typeface="Century Gothic" panose="020B0502020202020204" pitchFamily="34" charset="0"/>
          </a:endParaRPr>
        </a:p>
      </dgm:t>
    </dgm:pt>
    <dgm:pt modelId="{00330CEB-1F95-4524-A1A5-75EDE58633E7}">
      <dgm:prSet phldrT="[Текст]" custT="1"/>
      <dgm:spPr>
        <a:solidFill>
          <a:schemeClr val="accent5">
            <a:lumMod val="5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800" dirty="0" smtClean="0">
              <a:latin typeface="Century Gothic" panose="020B0502020202020204" pitchFamily="34" charset="0"/>
            </a:rPr>
            <a:t>Федеральный проект </a:t>
          </a:r>
          <a:br>
            <a:rPr lang="ru-RU" sz="1800" dirty="0" smtClean="0">
              <a:latin typeface="Century Gothic" panose="020B0502020202020204" pitchFamily="34" charset="0"/>
            </a:rPr>
          </a:br>
          <a:r>
            <a:rPr lang="ru-RU" sz="1800" b="1" dirty="0" smtClean="0">
              <a:latin typeface="Century Gothic" panose="020B0502020202020204" pitchFamily="34" charset="0"/>
            </a:rPr>
            <a:t>«УЧИТЕЛЬ БУДУЩЕГО»</a:t>
          </a:r>
          <a:endParaRPr lang="ru-RU" sz="1800" b="1" dirty="0">
            <a:latin typeface="Century Gothic" panose="020B0502020202020204" pitchFamily="34" charset="0"/>
          </a:endParaRPr>
        </a:p>
      </dgm:t>
    </dgm:pt>
    <dgm:pt modelId="{08065A5C-D7CA-42A5-8B11-E20B8245FEEE}" type="parTrans" cxnId="{CC81BA6B-9893-406C-A955-D0A9AFDBCF23}">
      <dgm:prSet/>
      <dgm:spPr/>
      <dgm:t>
        <a:bodyPr/>
        <a:lstStyle/>
        <a:p>
          <a:endParaRPr lang="ru-RU" sz="2000">
            <a:latin typeface="Century Gothic" panose="020B0502020202020204" pitchFamily="34" charset="0"/>
          </a:endParaRPr>
        </a:p>
      </dgm:t>
    </dgm:pt>
    <dgm:pt modelId="{B5730753-E26B-48AC-AE13-3A4D2EBF84F8}" type="sibTrans" cxnId="{CC81BA6B-9893-406C-A955-D0A9AFDBCF23}">
      <dgm:prSet/>
      <dgm:spPr/>
      <dgm:t>
        <a:bodyPr/>
        <a:lstStyle/>
        <a:p>
          <a:endParaRPr lang="ru-RU" sz="2000">
            <a:latin typeface="Century Gothic" panose="020B0502020202020204" pitchFamily="34" charset="0"/>
          </a:endParaRPr>
        </a:p>
      </dgm:t>
    </dgm:pt>
    <dgm:pt modelId="{B722B194-4C65-467B-B68D-69620C361BEE}">
      <dgm:prSet phldrT="[Текст]" custT="1"/>
      <dgm:spPr>
        <a:solidFill>
          <a:schemeClr val="accent4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800" dirty="0" smtClean="0">
              <a:latin typeface="Century Gothic" panose="020B0502020202020204" pitchFamily="34" charset="0"/>
            </a:rPr>
            <a:t>Федеральный проект </a:t>
          </a:r>
          <a:br>
            <a:rPr lang="ru-RU" sz="1800" dirty="0" smtClean="0">
              <a:latin typeface="Century Gothic" panose="020B0502020202020204" pitchFamily="34" charset="0"/>
            </a:rPr>
          </a:br>
          <a:r>
            <a:rPr lang="ru-RU" sz="1800" b="1" dirty="0" smtClean="0">
              <a:latin typeface="Century Gothic" panose="020B0502020202020204" pitchFamily="34" charset="0"/>
            </a:rPr>
            <a:t>«СОВРЕМЕННАЯ ШКОЛА»</a:t>
          </a:r>
          <a:endParaRPr lang="ru-RU" sz="1800" b="1" dirty="0">
            <a:latin typeface="Century Gothic" panose="020B0502020202020204" pitchFamily="34" charset="0"/>
          </a:endParaRPr>
        </a:p>
      </dgm:t>
    </dgm:pt>
    <dgm:pt modelId="{85BA566E-9B9B-4D89-A66C-3950312F2250}" type="parTrans" cxnId="{17B109C6-95AE-4F11-B4EB-757796583B59}">
      <dgm:prSet/>
      <dgm:spPr/>
      <dgm:t>
        <a:bodyPr/>
        <a:lstStyle/>
        <a:p>
          <a:endParaRPr lang="ru-RU" sz="2000">
            <a:latin typeface="Century Gothic" panose="020B0502020202020204" pitchFamily="34" charset="0"/>
          </a:endParaRPr>
        </a:p>
      </dgm:t>
    </dgm:pt>
    <dgm:pt modelId="{91999115-2BFC-48F6-B726-BBFF3E5CF4EF}" type="sibTrans" cxnId="{17B109C6-95AE-4F11-B4EB-757796583B59}">
      <dgm:prSet/>
      <dgm:spPr/>
      <dgm:t>
        <a:bodyPr/>
        <a:lstStyle/>
        <a:p>
          <a:endParaRPr lang="ru-RU" sz="2000">
            <a:latin typeface="Century Gothic" panose="020B0502020202020204" pitchFamily="34" charset="0"/>
          </a:endParaRPr>
        </a:p>
      </dgm:t>
    </dgm:pt>
    <dgm:pt modelId="{9A4DF20C-9190-40B5-BF3F-510B10004F07}">
      <dgm:prSet phldrT="[Текст]" custT="1"/>
      <dgm:spPr>
        <a:solidFill>
          <a:schemeClr val="accent5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800" dirty="0" smtClean="0">
              <a:latin typeface="Century Gothic" panose="020B0502020202020204" pitchFamily="34" charset="0"/>
            </a:rPr>
            <a:t>Проекты </a:t>
          </a:r>
          <a:r>
            <a:rPr lang="ru-RU" sz="1800" b="1" dirty="0" smtClean="0">
              <a:latin typeface="Century Gothic" panose="020B0502020202020204" pitchFamily="34" charset="0"/>
            </a:rPr>
            <a:t>НЕВСКОГО </a:t>
          </a:r>
          <a:r>
            <a:rPr lang="ru-RU" sz="1800" b="0" dirty="0" smtClean="0">
              <a:latin typeface="Century Gothic" panose="020B0502020202020204" pitchFamily="34" charset="0"/>
            </a:rPr>
            <a:t>района</a:t>
          </a:r>
          <a:r>
            <a:rPr lang="ru-RU" sz="1800" b="1" dirty="0" smtClean="0">
              <a:latin typeface="Century Gothic" panose="020B0502020202020204" pitchFamily="34" charset="0"/>
            </a:rPr>
            <a:t> </a:t>
          </a:r>
          <a:r>
            <a:rPr lang="ru-RU" sz="1800" dirty="0" smtClean="0">
              <a:latin typeface="Century Gothic" panose="020B0502020202020204" pitchFamily="34" charset="0"/>
            </a:rPr>
            <a:t/>
          </a:r>
          <a:br>
            <a:rPr lang="ru-RU" sz="1800" dirty="0" smtClean="0">
              <a:latin typeface="Century Gothic" panose="020B0502020202020204" pitchFamily="34" charset="0"/>
            </a:rPr>
          </a:br>
          <a:r>
            <a:rPr lang="ru-RU" sz="1800" b="0" dirty="0" smtClean="0">
              <a:latin typeface="Century Gothic" panose="020B0502020202020204" pitchFamily="34" charset="0"/>
            </a:rPr>
            <a:t>«Школа для учителя» и «Школа помощи»</a:t>
          </a:r>
          <a:endParaRPr lang="ru-RU" sz="1800" b="0" dirty="0">
            <a:latin typeface="Century Gothic" panose="020B0502020202020204" pitchFamily="34" charset="0"/>
          </a:endParaRPr>
        </a:p>
      </dgm:t>
    </dgm:pt>
    <dgm:pt modelId="{60240C28-AF37-451F-B70E-19AD71C6F8A2}" type="sibTrans" cxnId="{5C694FC1-B442-428F-A529-EEADC3873B57}">
      <dgm:prSet/>
      <dgm:spPr/>
      <dgm:t>
        <a:bodyPr/>
        <a:lstStyle/>
        <a:p>
          <a:endParaRPr lang="ru-RU" sz="2000"/>
        </a:p>
      </dgm:t>
    </dgm:pt>
    <dgm:pt modelId="{C14A3A18-E167-4207-9A6C-F33E2C3300B4}" type="parTrans" cxnId="{5C694FC1-B442-428F-A529-EEADC3873B57}">
      <dgm:prSet/>
      <dgm:spPr/>
      <dgm:t>
        <a:bodyPr/>
        <a:lstStyle/>
        <a:p>
          <a:endParaRPr lang="ru-RU" sz="2000"/>
        </a:p>
      </dgm:t>
    </dgm:pt>
    <dgm:pt modelId="{CBC254E1-9E65-412A-B4B2-8A7435F23B0F}">
      <dgm:prSet phldrT="[Текст]" custT="1"/>
      <dgm:spPr>
        <a:solidFill>
          <a:schemeClr val="accent4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800" dirty="0" smtClean="0">
              <a:latin typeface="Century Gothic" panose="020B0502020202020204" pitchFamily="34" charset="0"/>
            </a:rPr>
            <a:t>Федеральная целевая модель </a:t>
          </a:r>
          <a:r>
            <a:rPr lang="ru-RU" sz="1800" b="1" dirty="0" smtClean="0">
              <a:latin typeface="Century Gothic" panose="020B0502020202020204" pitchFamily="34" charset="0"/>
            </a:rPr>
            <a:t>НАСТАВНИЧЕСТВА</a:t>
          </a:r>
          <a:endParaRPr lang="ru-RU" sz="1800" b="1" dirty="0">
            <a:latin typeface="Century Gothic" panose="020B0502020202020204" pitchFamily="34" charset="0"/>
          </a:endParaRPr>
        </a:p>
      </dgm:t>
    </dgm:pt>
    <dgm:pt modelId="{88800B4A-B732-43F7-AA60-0DD828FCFE8B}" type="sibTrans" cxnId="{F0BAD3F7-1AF2-453F-98EB-1D72F4A15367}">
      <dgm:prSet/>
      <dgm:spPr/>
      <dgm:t>
        <a:bodyPr/>
        <a:lstStyle/>
        <a:p>
          <a:endParaRPr lang="ru-RU" sz="2000">
            <a:latin typeface="Century Gothic" panose="020B0502020202020204" pitchFamily="34" charset="0"/>
          </a:endParaRPr>
        </a:p>
      </dgm:t>
    </dgm:pt>
    <dgm:pt modelId="{DEE4026B-5071-4171-8A8F-E24AE3C6D30E}" type="parTrans" cxnId="{F0BAD3F7-1AF2-453F-98EB-1D72F4A15367}">
      <dgm:prSet/>
      <dgm:spPr/>
      <dgm:t>
        <a:bodyPr/>
        <a:lstStyle/>
        <a:p>
          <a:endParaRPr lang="ru-RU" sz="2000">
            <a:latin typeface="Century Gothic" panose="020B0502020202020204" pitchFamily="34" charset="0"/>
          </a:endParaRPr>
        </a:p>
      </dgm:t>
    </dgm:pt>
    <dgm:pt modelId="{13020B89-BA8E-4443-A823-094C8F008494}" type="pres">
      <dgm:prSet presAssocID="{7E98B953-85CA-475C-B8DF-55BC4DB1F3C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C6D47A4-4775-4C97-8C8A-9CA405EA0082}" type="pres">
      <dgm:prSet presAssocID="{1C99DC78-411F-4B75-A02B-A9B779CB0AE0}" presName="vertOne" presStyleCnt="0"/>
      <dgm:spPr/>
    </dgm:pt>
    <dgm:pt modelId="{8D7EA8FF-E360-4652-AD6C-4A8D1C263345}" type="pres">
      <dgm:prSet presAssocID="{1C99DC78-411F-4B75-A02B-A9B779CB0AE0}" presName="txOne" presStyleLbl="node0" presStyleIdx="0" presStyleCnt="1" custScaleX="4875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CD69BB-7E26-4C45-8C69-64C80BA61162}" type="pres">
      <dgm:prSet presAssocID="{1C99DC78-411F-4B75-A02B-A9B779CB0AE0}" presName="parTransOne" presStyleCnt="0"/>
      <dgm:spPr/>
    </dgm:pt>
    <dgm:pt modelId="{DD20E9E0-6958-4D02-8496-67EBA1E444F4}" type="pres">
      <dgm:prSet presAssocID="{1C99DC78-411F-4B75-A02B-A9B779CB0AE0}" presName="horzOne" presStyleCnt="0"/>
      <dgm:spPr/>
    </dgm:pt>
    <dgm:pt modelId="{F98858D4-95AE-408F-B78A-C254AF6AB450}" type="pres">
      <dgm:prSet presAssocID="{00330CEB-1F95-4524-A1A5-75EDE58633E7}" presName="vertTwo" presStyleCnt="0"/>
      <dgm:spPr/>
    </dgm:pt>
    <dgm:pt modelId="{D38DD392-8A0D-4511-B187-8A7F2F6FABE0}" type="pres">
      <dgm:prSet presAssocID="{00330CEB-1F95-4524-A1A5-75EDE58633E7}" presName="txTwo" presStyleLbl="node2" presStyleIdx="0" presStyleCnt="2" custScaleX="27859" custLinFactNeighborX="52389" custLinFactNeighborY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0E2C2D-AFBB-4397-987B-C125B2064ADA}" type="pres">
      <dgm:prSet presAssocID="{00330CEB-1F95-4524-A1A5-75EDE58633E7}" presName="parTransTwo" presStyleCnt="0"/>
      <dgm:spPr/>
    </dgm:pt>
    <dgm:pt modelId="{84EE4A60-5455-4910-9E5E-66853C928320}" type="pres">
      <dgm:prSet presAssocID="{00330CEB-1F95-4524-A1A5-75EDE58633E7}" presName="horzTwo" presStyleCnt="0"/>
      <dgm:spPr/>
    </dgm:pt>
    <dgm:pt modelId="{400CFBFC-ADCA-4324-BF93-364936C2510A}" type="pres">
      <dgm:prSet presAssocID="{9A4DF20C-9190-40B5-BF3F-510B10004F07}" presName="vertThree" presStyleCnt="0"/>
      <dgm:spPr/>
    </dgm:pt>
    <dgm:pt modelId="{75B2F988-FEF8-468E-9743-11BE3034504B}" type="pres">
      <dgm:prSet presAssocID="{9A4DF20C-9190-40B5-BF3F-510B10004F07}" presName="txThree" presStyleLbl="node3" presStyleIdx="0" presStyleCnt="2" custScaleX="445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231D8F-6802-4434-A477-D3D4ADD5DDE8}" type="pres">
      <dgm:prSet presAssocID="{9A4DF20C-9190-40B5-BF3F-510B10004F07}" presName="horzThree" presStyleCnt="0"/>
      <dgm:spPr/>
    </dgm:pt>
    <dgm:pt modelId="{1FDC6D69-2013-4654-B022-9B0631532CDA}" type="pres">
      <dgm:prSet presAssocID="{B5730753-E26B-48AC-AE13-3A4D2EBF84F8}" presName="sibSpaceTwo" presStyleCnt="0"/>
      <dgm:spPr/>
    </dgm:pt>
    <dgm:pt modelId="{068D56F0-DCE4-4ADC-A43F-302CEC6DB778}" type="pres">
      <dgm:prSet presAssocID="{B722B194-4C65-467B-B68D-69620C361BEE}" presName="vertTwo" presStyleCnt="0"/>
      <dgm:spPr/>
    </dgm:pt>
    <dgm:pt modelId="{EA34659D-9492-4E5B-A0ED-706624009EB4}" type="pres">
      <dgm:prSet presAssocID="{B722B194-4C65-467B-B68D-69620C361BEE}" presName="txTwo" presStyleLbl="node2" presStyleIdx="1" presStyleCnt="2" custScaleX="28299" custLinFactNeighborX="-530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845DBB7-B8CF-411C-8A67-AE0635BC5DC5}" type="pres">
      <dgm:prSet presAssocID="{B722B194-4C65-467B-B68D-69620C361BEE}" presName="parTransTwo" presStyleCnt="0"/>
      <dgm:spPr/>
    </dgm:pt>
    <dgm:pt modelId="{BD4C9100-2B07-4E1F-BD06-FCBB1393C1A5}" type="pres">
      <dgm:prSet presAssocID="{B722B194-4C65-467B-B68D-69620C361BEE}" presName="horzTwo" presStyleCnt="0"/>
      <dgm:spPr/>
    </dgm:pt>
    <dgm:pt modelId="{E3402FB8-2912-4918-80DF-E50EC3C4314D}" type="pres">
      <dgm:prSet presAssocID="{CBC254E1-9E65-412A-B4B2-8A7435F23B0F}" presName="vertThree" presStyleCnt="0"/>
      <dgm:spPr/>
    </dgm:pt>
    <dgm:pt modelId="{6689BE4F-F0A2-41B4-B712-EA122F681868}" type="pres">
      <dgm:prSet presAssocID="{CBC254E1-9E65-412A-B4B2-8A7435F23B0F}" presName="txThree" presStyleLbl="node3" presStyleIdx="1" presStyleCnt="2" custScaleX="446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AB54DA-6C07-4057-B275-A353B88D5B34}" type="pres">
      <dgm:prSet presAssocID="{CBC254E1-9E65-412A-B4B2-8A7435F23B0F}" presName="horzThree" presStyleCnt="0"/>
      <dgm:spPr/>
    </dgm:pt>
  </dgm:ptLst>
  <dgm:cxnLst>
    <dgm:cxn modelId="{BBAAA5F4-D5B6-4AF7-8E82-11DBD327D925}" type="presOf" srcId="{00330CEB-1F95-4524-A1A5-75EDE58633E7}" destId="{D38DD392-8A0D-4511-B187-8A7F2F6FABE0}" srcOrd="0" destOrd="0" presId="urn:microsoft.com/office/officeart/2005/8/layout/hierarchy4"/>
    <dgm:cxn modelId="{920AF723-5D5B-4E47-A55C-9F9B1047724A}" type="presOf" srcId="{CBC254E1-9E65-412A-B4B2-8A7435F23B0F}" destId="{6689BE4F-F0A2-41B4-B712-EA122F681868}" srcOrd="0" destOrd="0" presId="urn:microsoft.com/office/officeart/2005/8/layout/hierarchy4"/>
    <dgm:cxn modelId="{17B109C6-95AE-4F11-B4EB-757796583B59}" srcId="{1C99DC78-411F-4B75-A02B-A9B779CB0AE0}" destId="{B722B194-4C65-467B-B68D-69620C361BEE}" srcOrd="1" destOrd="0" parTransId="{85BA566E-9B9B-4D89-A66C-3950312F2250}" sibTransId="{91999115-2BFC-48F6-B726-BBFF3E5CF4EF}"/>
    <dgm:cxn modelId="{5C694FC1-B442-428F-A529-EEADC3873B57}" srcId="{00330CEB-1F95-4524-A1A5-75EDE58633E7}" destId="{9A4DF20C-9190-40B5-BF3F-510B10004F07}" srcOrd="0" destOrd="0" parTransId="{C14A3A18-E167-4207-9A6C-F33E2C3300B4}" sibTransId="{60240C28-AF37-451F-B70E-19AD71C6F8A2}"/>
    <dgm:cxn modelId="{9805227E-88EF-448C-B9F5-5F83805B667B}" type="presOf" srcId="{9A4DF20C-9190-40B5-BF3F-510B10004F07}" destId="{75B2F988-FEF8-468E-9743-11BE3034504B}" srcOrd="0" destOrd="0" presId="urn:microsoft.com/office/officeart/2005/8/layout/hierarchy4"/>
    <dgm:cxn modelId="{F0BAD3F7-1AF2-453F-98EB-1D72F4A15367}" srcId="{B722B194-4C65-467B-B68D-69620C361BEE}" destId="{CBC254E1-9E65-412A-B4B2-8A7435F23B0F}" srcOrd="0" destOrd="0" parTransId="{DEE4026B-5071-4171-8A8F-E24AE3C6D30E}" sibTransId="{88800B4A-B732-43F7-AA60-0DD828FCFE8B}"/>
    <dgm:cxn modelId="{011FB691-7672-44E0-AEAD-E0AF7BDDC8A7}" type="presOf" srcId="{7E98B953-85CA-475C-B8DF-55BC4DB1F3C5}" destId="{13020B89-BA8E-4443-A823-094C8F008494}" srcOrd="0" destOrd="0" presId="urn:microsoft.com/office/officeart/2005/8/layout/hierarchy4"/>
    <dgm:cxn modelId="{A1B791B8-337B-42B3-8BE9-5C68ACF86EE5}" type="presOf" srcId="{1C99DC78-411F-4B75-A02B-A9B779CB0AE0}" destId="{8D7EA8FF-E360-4652-AD6C-4A8D1C263345}" srcOrd="0" destOrd="0" presId="urn:microsoft.com/office/officeart/2005/8/layout/hierarchy4"/>
    <dgm:cxn modelId="{9CC93C52-7651-4747-B9C2-83A3FF020B1F}" srcId="{7E98B953-85CA-475C-B8DF-55BC4DB1F3C5}" destId="{1C99DC78-411F-4B75-A02B-A9B779CB0AE0}" srcOrd="0" destOrd="0" parTransId="{6B000037-28A0-425F-8BF9-0F4230D57F96}" sibTransId="{2B7E626F-B76D-42CE-9058-6E0658404E25}"/>
    <dgm:cxn modelId="{9AC32836-A6EA-45FC-B9D4-F11C682DB7BE}" type="presOf" srcId="{B722B194-4C65-467B-B68D-69620C361BEE}" destId="{EA34659D-9492-4E5B-A0ED-706624009EB4}" srcOrd="0" destOrd="0" presId="urn:microsoft.com/office/officeart/2005/8/layout/hierarchy4"/>
    <dgm:cxn modelId="{CC81BA6B-9893-406C-A955-D0A9AFDBCF23}" srcId="{1C99DC78-411F-4B75-A02B-A9B779CB0AE0}" destId="{00330CEB-1F95-4524-A1A5-75EDE58633E7}" srcOrd="0" destOrd="0" parTransId="{08065A5C-D7CA-42A5-8B11-E20B8245FEEE}" sibTransId="{B5730753-E26B-48AC-AE13-3A4D2EBF84F8}"/>
    <dgm:cxn modelId="{7D6E1A0F-9019-4C04-9A4C-47FF2D739A78}" type="presParOf" srcId="{13020B89-BA8E-4443-A823-094C8F008494}" destId="{AC6D47A4-4775-4C97-8C8A-9CA405EA0082}" srcOrd="0" destOrd="0" presId="urn:microsoft.com/office/officeart/2005/8/layout/hierarchy4"/>
    <dgm:cxn modelId="{A9912648-2E75-43C6-B2D5-069890636760}" type="presParOf" srcId="{AC6D47A4-4775-4C97-8C8A-9CA405EA0082}" destId="{8D7EA8FF-E360-4652-AD6C-4A8D1C263345}" srcOrd="0" destOrd="0" presId="urn:microsoft.com/office/officeart/2005/8/layout/hierarchy4"/>
    <dgm:cxn modelId="{A3E27CFA-4939-4A69-9BC0-D3321CD1E89E}" type="presParOf" srcId="{AC6D47A4-4775-4C97-8C8A-9CA405EA0082}" destId="{09CD69BB-7E26-4C45-8C69-64C80BA61162}" srcOrd="1" destOrd="0" presId="urn:microsoft.com/office/officeart/2005/8/layout/hierarchy4"/>
    <dgm:cxn modelId="{90821FED-D282-4C06-8745-DEE7CFAB9CD4}" type="presParOf" srcId="{AC6D47A4-4775-4C97-8C8A-9CA405EA0082}" destId="{DD20E9E0-6958-4D02-8496-67EBA1E444F4}" srcOrd="2" destOrd="0" presId="urn:microsoft.com/office/officeart/2005/8/layout/hierarchy4"/>
    <dgm:cxn modelId="{3CC47C44-559D-411F-AC32-3C9AA1DF0454}" type="presParOf" srcId="{DD20E9E0-6958-4D02-8496-67EBA1E444F4}" destId="{F98858D4-95AE-408F-B78A-C254AF6AB450}" srcOrd="0" destOrd="0" presId="urn:microsoft.com/office/officeart/2005/8/layout/hierarchy4"/>
    <dgm:cxn modelId="{4DD8C8C8-7421-4C53-BC31-13D9F121648B}" type="presParOf" srcId="{F98858D4-95AE-408F-B78A-C254AF6AB450}" destId="{D38DD392-8A0D-4511-B187-8A7F2F6FABE0}" srcOrd="0" destOrd="0" presId="urn:microsoft.com/office/officeart/2005/8/layout/hierarchy4"/>
    <dgm:cxn modelId="{BC888263-7B8B-4BCC-892F-B049DEAF4744}" type="presParOf" srcId="{F98858D4-95AE-408F-B78A-C254AF6AB450}" destId="{270E2C2D-AFBB-4397-987B-C125B2064ADA}" srcOrd="1" destOrd="0" presId="urn:microsoft.com/office/officeart/2005/8/layout/hierarchy4"/>
    <dgm:cxn modelId="{0D833201-8AA3-4FE2-9B31-CA66BEAD73F9}" type="presParOf" srcId="{F98858D4-95AE-408F-B78A-C254AF6AB450}" destId="{84EE4A60-5455-4910-9E5E-66853C928320}" srcOrd="2" destOrd="0" presId="urn:microsoft.com/office/officeart/2005/8/layout/hierarchy4"/>
    <dgm:cxn modelId="{62D3986F-2CE0-4F1B-97DB-1E809BEADABF}" type="presParOf" srcId="{84EE4A60-5455-4910-9E5E-66853C928320}" destId="{400CFBFC-ADCA-4324-BF93-364936C2510A}" srcOrd="0" destOrd="0" presId="urn:microsoft.com/office/officeart/2005/8/layout/hierarchy4"/>
    <dgm:cxn modelId="{FE9B4A01-8054-4FCC-8583-FAABD2B77EEA}" type="presParOf" srcId="{400CFBFC-ADCA-4324-BF93-364936C2510A}" destId="{75B2F988-FEF8-468E-9743-11BE3034504B}" srcOrd="0" destOrd="0" presId="urn:microsoft.com/office/officeart/2005/8/layout/hierarchy4"/>
    <dgm:cxn modelId="{F6D604F9-6D81-40E9-8F3F-1B2B893A808C}" type="presParOf" srcId="{400CFBFC-ADCA-4324-BF93-364936C2510A}" destId="{FA231D8F-6802-4434-A477-D3D4ADD5DDE8}" srcOrd="1" destOrd="0" presId="urn:microsoft.com/office/officeart/2005/8/layout/hierarchy4"/>
    <dgm:cxn modelId="{F9950C26-D452-4055-A9C6-2EDD3DC37E61}" type="presParOf" srcId="{DD20E9E0-6958-4D02-8496-67EBA1E444F4}" destId="{1FDC6D69-2013-4654-B022-9B0631532CDA}" srcOrd="1" destOrd="0" presId="urn:microsoft.com/office/officeart/2005/8/layout/hierarchy4"/>
    <dgm:cxn modelId="{C304C8B8-C70B-4FB9-A83B-0C6E5EB624B2}" type="presParOf" srcId="{DD20E9E0-6958-4D02-8496-67EBA1E444F4}" destId="{068D56F0-DCE4-4ADC-A43F-302CEC6DB778}" srcOrd="2" destOrd="0" presId="urn:microsoft.com/office/officeart/2005/8/layout/hierarchy4"/>
    <dgm:cxn modelId="{4D1F725C-2D98-4F2C-A467-89B671B9C2FA}" type="presParOf" srcId="{068D56F0-DCE4-4ADC-A43F-302CEC6DB778}" destId="{EA34659D-9492-4E5B-A0ED-706624009EB4}" srcOrd="0" destOrd="0" presId="urn:microsoft.com/office/officeart/2005/8/layout/hierarchy4"/>
    <dgm:cxn modelId="{C99AA459-95ED-4075-B713-A89F8FBD5325}" type="presParOf" srcId="{068D56F0-DCE4-4ADC-A43F-302CEC6DB778}" destId="{1845DBB7-B8CF-411C-8A67-AE0635BC5DC5}" srcOrd="1" destOrd="0" presId="urn:microsoft.com/office/officeart/2005/8/layout/hierarchy4"/>
    <dgm:cxn modelId="{41C98712-77CC-49DA-83F2-5207B3EB970D}" type="presParOf" srcId="{068D56F0-DCE4-4ADC-A43F-302CEC6DB778}" destId="{BD4C9100-2B07-4E1F-BD06-FCBB1393C1A5}" srcOrd="2" destOrd="0" presId="urn:microsoft.com/office/officeart/2005/8/layout/hierarchy4"/>
    <dgm:cxn modelId="{B2C440F6-E7FF-4112-975E-1C3FB40FA608}" type="presParOf" srcId="{BD4C9100-2B07-4E1F-BD06-FCBB1393C1A5}" destId="{E3402FB8-2912-4918-80DF-E50EC3C4314D}" srcOrd="0" destOrd="0" presId="urn:microsoft.com/office/officeart/2005/8/layout/hierarchy4"/>
    <dgm:cxn modelId="{49614AFA-D860-4E0C-8475-F850A396F607}" type="presParOf" srcId="{E3402FB8-2912-4918-80DF-E50EC3C4314D}" destId="{6689BE4F-F0A2-41B4-B712-EA122F681868}" srcOrd="0" destOrd="0" presId="urn:microsoft.com/office/officeart/2005/8/layout/hierarchy4"/>
    <dgm:cxn modelId="{23C8D609-EF34-427C-8DA8-86E126F54978}" type="presParOf" srcId="{E3402FB8-2912-4918-80DF-E50EC3C4314D}" destId="{06AB54DA-6C07-4057-B275-A353B88D5B3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9D48B5-CC02-4BE1-80CA-3DF258E87E2F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FF08ACE5-84D3-470B-ACB7-2C9610550448}">
      <dgm:prSet phldrT="[Текст]" custT="1"/>
      <dgm:spPr>
        <a:solidFill>
          <a:schemeClr val="accent5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b="1" dirty="0" smtClean="0">
              <a:latin typeface="Century Gothic" panose="020B0502020202020204" pitchFamily="34" charset="0"/>
            </a:rPr>
            <a:t>НАКОПЛЕНИЕ</a:t>
          </a:r>
          <a:r>
            <a:rPr lang="ru-RU" sz="1600" b="0" dirty="0" smtClean="0">
              <a:latin typeface="Century Gothic" panose="020B0502020202020204" pitchFamily="34" charset="0"/>
            </a:rPr>
            <a:t> </a:t>
          </a:r>
          <a:r>
            <a:rPr lang="ru-RU" sz="1600" b="1" dirty="0" smtClean="0">
              <a:latin typeface="Century Gothic" panose="020B0502020202020204" pitchFamily="34" charset="0"/>
            </a:rPr>
            <a:t>ОПЫТА</a:t>
          </a:r>
          <a:endParaRPr lang="ru-RU" sz="1600" b="1" dirty="0">
            <a:latin typeface="Century Gothic" panose="020B0502020202020204" pitchFamily="34" charset="0"/>
          </a:endParaRPr>
        </a:p>
      </dgm:t>
    </dgm:pt>
    <dgm:pt modelId="{96240FFA-C5ED-4FBA-B8AD-CC4CA0987471}" type="parTrans" cxnId="{C31712F0-94C2-4BD0-8DA4-9D6B58DCE648}">
      <dgm:prSet/>
      <dgm:spPr/>
      <dgm:t>
        <a:bodyPr/>
        <a:lstStyle/>
        <a:p>
          <a:endParaRPr lang="ru-RU"/>
        </a:p>
      </dgm:t>
    </dgm:pt>
    <dgm:pt modelId="{25CE011A-4646-45FF-A7BA-39E034BD416D}" type="sibTrans" cxnId="{C31712F0-94C2-4BD0-8DA4-9D6B58DCE648}">
      <dgm:prSet/>
      <dgm:spPr>
        <a:solidFill>
          <a:schemeClr val="bg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/>
        </a:p>
      </dgm:t>
    </dgm:pt>
    <dgm:pt modelId="{0E784889-3770-427A-B97A-286A19AA6D0D}">
      <dgm:prSet phldrT="[Текст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b="1" dirty="0" smtClean="0">
              <a:latin typeface="Century Gothic" panose="020B0502020202020204" pitchFamily="34" charset="0"/>
            </a:rPr>
            <a:t>РАЗВИТИЕ ТВОРЧЕСКОГО ПОТЕНЦИАЛА</a:t>
          </a:r>
          <a:endParaRPr lang="ru-RU" sz="1600" b="1" dirty="0">
            <a:latin typeface="Century Gothic" panose="020B0502020202020204" pitchFamily="34" charset="0"/>
          </a:endParaRPr>
        </a:p>
      </dgm:t>
    </dgm:pt>
    <dgm:pt modelId="{0E9DE396-4F28-45D2-B8DF-C591382B4B57}" type="parTrans" cxnId="{30FC73EE-28F2-4371-95D1-0DF3D3A53896}">
      <dgm:prSet/>
      <dgm:spPr/>
      <dgm:t>
        <a:bodyPr/>
        <a:lstStyle/>
        <a:p>
          <a:endParaRPr lang="ru-RU"/>
        </a:p>
      </dgm:t>
    </dgm:pt>
    <dgm:pt modelId="{6339036A-C9A0-4295-AD55-E647D8169A76}" type="sibTrans" cxnId="{30FC73EE-28F2-4371-95D1-0DF3D3A53896}">
      <dgm:prSet/>
      <dgm:spPr>
        <a:solidFill>
          <a:schemeClr val="bg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/>
        </a:p>
      </dgm:t>
    </dgm:pt>
    <dgm:pt modelId="{2A7D9B61-CE63-4A70-921D-3DCA96572E62}">
      <dgm:prSet phldrT="[Текст]" custT="1"/>
      <dgm:spPr>
        <a:solidFill>
          <a:schemeClr val="accent4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b="1" dirty="0" smtClean="0">
              <a:latin typeface="Century Gothic" panose="020B0502020202020204" pitchFamily="34" charset="0"/>
            </a:rPr>
            <a:t>ОСВОЕНИЕ ПРОСТРАНСТВА</a:t>
          </a:r>
          <a:endParaRPr lang="ru-RU" sz="1600" b="1" dirty="0">
            <a:latin typeface="Century Gothic" panose="020B0502020202020204" pitchFamily="34" charset="0"/>
          </a:endParaRPr>
        </a:p>
      </dgm:t>
    </dgm:pt>
    <dgm:pt modelId="{6EBA4A83-9695-42FF-AFC4-DDB8342DE834}" type="parTrans" cxnId="{EFD94326-0904-4E07-B45C-6A9D64255494}">
      <dgm:prSet/>
      <dgm:spPr/>
      <dgm:t>
        <a:bodyPr/>
        <a:lstStyle/>
        <a:p>
          <a:endParaRPr lang="ru-RU"/>
        </a:p>
      </dgm:t>
    </dgm:pt>
    <dgm:pt modelId="{E6861CEE-1947-4FD9-B719-715939F251DE}" type="sibTrans" cxnId="{EFD94326-0904-4E07-B45C-6A9D64255494}">
      <dgm:prSet/>
      <dgm:spPr>
        <a:solidFill>
          <a:schemeClr val="bg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/>
        </a:p>
      </dgm:t>
    </dgm:pt>
    <dgm:pt modelId="{41E0F7FA-9443-45EF-9223-31E1BE23A345}">
      <dgm:prSet phldrT="[Текст]" custT="1"/>
      <dgm:spPr>
        <a:solidFill>
          <a:schemeClr val="accent3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b="1" dirty="0" smtClean="0">
              <a:latin typeface="Century Gothic" panose="020B0502020202020204" pitchFamily="34" charset="0"/>
            </a:rPr>
            <a:t>ЛИДЕРСТВО</a:t>
          </a:r>
          <a:endParaRPr lang="ru-RU" sz="2000" b="1" dirty="0">
            <a:latin typeface="Century Gothic" panose="020B0502020202020204" pitchFamily="34" charset="0"/>
          </a:endParaRPr>
        </a:p>
      </dgm:t>
    </dgm:pt>
    <dgm:pt modelId="{B05A2647-13E0-46EF-AD2D-3C7F2423BAC8}" type="parTrans" cxnId="{4CEF6B47-3D96-4FE4-8038-5E98CE7FBAE1}">
      <dgm:prSet/>
      <dgm:spPr/>
      <dgm:t>
        <a:bodyPr/>
        <a:lstStyle/>
        <a:p>
          <a:endParaRPr lang="ru-RU"/>
        </a:p>
      </dgm:t>
    </dgm:pt>
    <dgm:pt modelId="{CF7BDC37-DF4A-401A-89B1-9396F096FEC1}" type="sibTrans" cxnId="{4CEF6B47-3D96-4FE4-8038-5E98CE7FBAE1}">
      <dgm:prSet/>
      <dgm:spPr/>
      <dgm:t>
        <a:bodyPr/>
        <a:lstStyle/>
        <a:p>
          <a:endParaRPr lang="ru-RU"/>
        </a:p>
      </dgm:t>
    </dgm:pt>
    <dgm:pt modelId="{C119E06B-6B5D-4492-AC3E-3C8E1BFD36E8}" type="pres">
      <dgm:prSet presAssocID="{4D9D48B5-CC02-4BE1-80CA-3DF258E87E2F}" presName="Name0" presStyleCnt="0">
        <dgm:presLayoutVars>
          <dgm:dir/>
          <dgm:resizeHandles val="exact"/>
        </dgm:presLayoutVars>
      </dgm:prSet>
      <dgm:spPr/>
    </dgm:pt>
    <dgm:pt modelId="{AB684A5B-50BF-4E43-80F0-8736278BC259}" type="pres">
      <dgm:prSet presAssocID="{4D9D48B5-CC02-4BE1-80CA-3DF258E87E2F}" presName="vNodes" presStyleCnt="0"/>
      <dgm:spPr/>
    </dgm:pt>
    <dgm:pt modelId="{1A446A06-D697-4A24-9137-2E5DC61B9816}" type="pres">
      <dgm:prSet presAssocID="{FF08ACE5-84D3-470B-ACB7-2C9610550448}" presName="node" presStyleLbl="node1" presStyleIdx="0" presStyleCnt="4" custScaleX="116216" custScaleY="5559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1E7081CC-1D84-4E84-A71B-130324D1C34A}" type="pres">
      <dgm:prSet presAssocID="{25CE011A-4646-45FF-A7BA-39E034BD416D}" presName="spacerT" presStyleCnt="0"/>
      <dgm:spPr/>
    </dgm:pt>
    <dgm:pt modelId="{D424A494-34E0-4EAB-B5EA-22F3463A1339}" type="pres">
      <dgm:prSet presAssocID="{25CE011A-4646-45FF-A7BA-39E034BD416D}" presName="sibTrans" presStyleLbl="sibTrans2D1" presStyleIdx="0" presStyleCnt="3" custScaleX="59415" custScaleY="59415"/>
      <dgm:spPr/>
      <dgm:t>
        <a:bodyPr/>
        <a:lstStyle/>
        <a:p>
          <a:endParaRPr lang="ru-RU"/>
        </a:p>
      </dgm:t>
    </dgm:pt>
    <dgm:pt modelId="{16066D63-68FA-4AAF-A820-945B3DE7067C}" type="pres">
      <dgm:prSet presAssocID="{25CE011A-4646-45FF-A7BA-39E034BD416D}" presName="spacerB" presStyleCnt="0"/>
      <dgm:spPr/>
    </dgm:pt>
    <dgm:pt modelId="{3FDBDC22-28D5-4F53-BB34-13997182CF6F}" type="pres">
      <dgm:prSet presAssocID="{0E784889-3770-427A-B97A-286A19AA6D0D}" presName="node" presStyleLbl="node1" presStyleIdx="1" presStyleCnt="4" custScaleX="116216" custScaleY="5559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274C03A5-C5BF-4585-8955-D7DDEEE794BF}" type="pres">
      <dgm:prSet presAssocID="{6339036A-C9A0-4295-AD55-E647D8169A76}" presName="spacerT" presStyleCnt="0"/>
      <dgm:spPr/>
    </dgm:pt>
    <dgm:pt modelId="{C99B5F5D-C33B-48A9-BFDA-E320742B442A}" type="pres">
      <dgm:prSet presAssocID="{6339036A-C9A0-4295-AD55-E647D8169A76}" presName="sibTrans" presStyleLbl="sibTrans2D1" presStyleIdx="1" presStyleCnt="3" custScaleX="59415" custScaleY="59415"/>
      <dgm:spPr/>
      <dgm:t>
        <a:bodyPr/>
        <a:lstStyle/>
        <a:p>
          <a:endParaRPr lang="ru-RU"/>
        </a:p>
      </dgm:t>
    </dgm:pt>
    <dgm:pt modelId="{86AF1D54-E796-4645-8250-23462E30272E}" type="pres">
      <dgm:prSet presAssocID="{6339036A-C9A0-4295-AD55-E647D8169A76}" presName="spacerB" presStyleCnt="0"/>
      <dgm:spPr/>
    </dgm:pt>
    <dgm:pt modelId="{60D317D2-6C93-416B-BBDC-233BB889B1BD}" type="pres">
      <dgm:prSet presAssocID="{2A7D9B61-CE63-4A70-921D-3DCA96572E62}" presName="node" presStyleLbl="node1" presStyleIdx="2" presStyleCnt="4" custScaleX="116216" custScaleY="5559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A34EAC9-52D7-497F-888F-B5435A8586E6}" type="pres">
      <dgm:prSet presAssocID="{4D9D48B5-CC02-4BE1-80CA-3DF258E87E2F}" presName="sibTransLast" presStyleLbl="sibTrans2D1" presStyleIdx="2" presStyleCnt="3" custScaleX="91704" custScaleY="76357"/>
      <dgm:spPr/>
      <dgm:t>
        <a:bodyPr/>
        <a:lstStyle/>
        <a:p>
          <a:endParaRPr lang="ru-RU"/>
        </a:p>
      </dgm:t>
    </dgm:pt>
    <dgm:pt modelId="{86ACF3CF-2D96-486A-8A09-44292A553FA1}" type="pres">
      <dgm:prSet presAssocID="{4D9D48B5-CC02-4BE1-80CA-3DF258E87E2F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63931855-6DA9-43F2-A474-2237EFC4883B}" type="pres">
      <dgm:prSet presAssocID="{4D9D48B5-CC02-4BE1-80CA-3DF258E87E2F}" presName="lastNode" presStyleLbl="node1" presStyleIdx="3" presStyleCnt="4" custScaleX="72509" custScaleY="4308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</dgm:ptLst>
  <dgm:cxnLst>
    <dgm:cxn modelId="{04AB8993-5632-4568-A6B1-2C28C6AA9CC1}" type="presOf" srcId="{FF08ACE5-84D3-470B-ACB7-2C9610550448}" destId="{1A446A06-D697-4A24-9137-2E5DC61B9816}" srcOrd="0" destOrd="0" presId="urn:microsoft.com/office/officeart/2005/8/layout/equation2"/>
    <dgm:cxn modelId="{BF255592-CCAC-4DCD-AA92-6EB6BC4870D0}" type="presOf" srcId="{E6861CEE-1947-4FD9-B719-715939F251DE}" destId="{86ACF3CF-2D96-486A-8A09-44292A553FA1}" srcOrd="1" destOrd="0" presId="urn:microsoft.com/office/officeart/2005/8/layout/equation2"/>
    <dgm:cxn modelId="{FB752E3A-0FEE-4D76-8D0E-1A9A0AE28E84}" type="presOf" srcId="{2A7D9B61-CE63-4A70-921D-3DCA96572E62}" destId="{60D317D2-6C93-416B-BBDC-233BB889B1BD}" srcOrd="0" destOrd="0" presId="urn:microsoft.com/office/officeart/2005/8/layout/equation2"/>
    <dgm:cxn modelId="{AEF4985D-8111-4962-9B63-38EEDED86E2F}" type="presOf" srcId="{41E0F7FA-9443-45EF-9223-31E1BE23A345}" destId="{63931855-6DA9-43F2-A474-2237EFC4883B}" srcOrd="0" destOrd="0" presId="urn:microsoft.com/office/officeart/2005/8/layout/equation2"/>
    <dgm:cxn modelId="{EFD94326-0904-4E07-B45C-6A9D64255494}" srcId="{4D9D48B5-CC02-4BE1-80CA-3DF258E87E2F}" destId="{2A7D9B61-CE63-4A70-921D-3DCA96572E62}" srcOrd="2" destOrd="0" parTransId="{6EBA4A83-9695-42FF-AFC4-DDB8342DE834}" sibTransId="{E6861CEE-1947-4FD9-B719-715939F251DE}"/>
    <dgm:cxn modelId="{C31712F0-94C2-4BD0-8DA4-9D6B58DCE648}" srcId="{4D9D48B5-CC02-4BE1-80CA-3DF258E87E2F}" destId="{FF08ACE5-84D3-470B-ACB7-2C9610550448}" srcOrd="0" destOrd="0" parTransId="{96240FFA-C5ED-4FBA-B8AD-CC4CA0987471}" sibTransId="{25CE011A-4646-45FF-A7BA-39E034BD416D}"/>
    <dgm:cxn modelId="{30FC73EE-28F2-4371-95D1-0DF3D3A53896}" srcId="{4D9D48B5-CC02-4BE1-80CA-3DF258E87E2F}" destId="{0E784889-3770-427A-B97A-286A19AA6D0D}" srcOrd="1" destOrd="0" parTransId="{0E9DE396-4F28-45D2-B8DF-C591382B4B57}" sibTransId="{6339036A-C9A0-4295-AD55-E647D8169A76}"/>
    <dgm:cxn modelId="{88C9E62D-1246-4A70-BC37-114A4B3473B3}" type="presOf" srcId="{25CE011A-4646-45FF-A7BA-39E034BD416D}" destId="{D424A494-34E0-4EAB-B5EA-22F3463A1339}" srcOrd="0" destOrd="0" presId="urn:microsoft.com/office/officeart/2005/8/layout/equation2"/>
    <dgm:cxn modelId="{4CEF6B47-3D96-4FE4-8038-5E98CE7FBAE1}" srcId="{4D9D48B5-CC02-4BE1-80CA-3DF258E87E2F}" destId="{41E0F7FA-9443-45EF-9223-31E1BE23A345}" srcOrd="3" destOrd="0" parTransId="{B05A2647-13E0-46EF-AD2D-3C7F2423BAC8}" sibTransId="{CF7BDC37-DF4A-401A-89B1-9396F096FEC1}"/>
    <dgm:cxn modelId="{7905DAAB-2786-468B-9ED0-D5829E92C3E6}" type="presOf" srcId="{6339036A-C9A0-4295-AD55-E647D8169A76}" destId="{C99B5F5D-C33B-48A9-BFDA-E320742B442A}" srcOrd="0" destOrd="0" presId="urn:microsoft.com/office/officeart/2005/8/layout/equation2"/>
    <dgm:cxn modelId="{1605E88D-BCA1-40E4-AD3C-CFAB746A16BD}" type="presOf" srcId="{0E784889-3770-427A-B97A-286A19AA6D0D}" destId="{3FDBDC22-28D5-4F53-BB34-13997182CF6F}" srcOrd="0" destOrd="0" presId="urn:microsoft.com/office/officeart/2005/8/layout/equation2"/>
    <dgm:cxn modelId="{F867DD1E-95B2-4255-A1EA-0FBA868E87A9}" type="presOf" srcId="{4D9D48B5-CC02-4BE1-80CA-3DF258E87E2F}" destId="{C119E06B-6B5D-4492-AC3E-3C8E1BFD36E8}" srcOrd="0" destOrd="0" presId="urn:microsoft.com/office/officeart/2005/8/layout/equation2"/>
    <dgm:cxn modelId="{3A747A6E-B69F-40D3-A5CA-1BDDDB921332}" type="presOf" srcId="{E6861CEE-1947-4FD9-B719-715939F251DE}" destId="{5A34EAC9-52D7-497F-888F-B5435A8586E6}" srcOrd="0" destOrd="0" presId="urn:microsoft.com/office/officeart/2005/8/layout/equation2"/>
    <dgm:cxn modelId="{53CB338C-1D62-4DC3-B631-57B3F3B9FF38}" type="presParOf" srcId="{C119E06B-6B5D-4492-AC3E-3C8E1BFD36E8}" destId="{AB684A5B-50BF-4E43-80F0-8736278BC259}" srcOrd="0" destOrd="0" presId="urn:microsoft.com/office/officeart/2005/8/layout/equation2"/>
    <dgm:cxn modelId="{A30910B7-A962-4CD6-BC8B-4654282D4840}" type="presParOf" srcId="{AB684A5B-50BF-4E43-80F0-8736278BC259}" destId="{1A446A06-D697-4A24-9137-2E5DC61B9816}" srcOrd="0" destOrd="0" presId="urn:microsoft.com/office/officeart/2005/8/layout/equation2"/>
    <dgm:cxn modelId="{62C01924-3407-438F-829C-14C6DA0CDAAE}" type="presParOf" srcId="{AB684A5B-50BF-4E43-80F0-8736278BC259}" destId="{1E7081CC-1D84-4E84-A71B-130324D1C34A}" srcOrd="1" destOrd="0" presId="urn:microsoft.com/office/officeart/2005/8/layout/equation2"/>
    <dgm:cxn modelId="{7E614B4F-6F66-4816-A096-EB041BF77855}" type="presParOf" srcId="{AB684A5B-50BF-4E43-80F0-8736278BC259}" destId="{D424A494-34E0-4EAB-B5EA-22F3463A1339}" srcOrd="2" destOrd="0" presId="urn:microsoft.com/office/officeart/2005/8/layout/equation2"/>
    <dgm:cxn modelId="{F5FD8626-4B5E-458A-9FDA-97DA928B1E20}" type="presParOf" srcId="{AB684A5B-50BF-4E43-80F0-8736278BC259}" destId="{16066D63-68FA-4AAF-A820-945B3DE7067C}" srcOrd="3" destOrd="0" presId="urn:microsoft.com/office/officeart/2005/8/layout/equation2"/>
    <dgm:cxn modelId="{33CE7181-50F2-49BF-8767-6C4B7010F8CB}" type="presParOf" srcId="{AB684A5B-50BF-4E43-80F0-8736278BC259}" destId="{3FDBDC22-28D5-4F53-BB34-13997182CF6F}" srcOrd="4" destOrd="0" presId="urn:microsoft.com/office/officeart/2005/8/layout/equation2"/>
    <dgm:cxn modelId="{260F8CA7-DB5F-4770-A1EA-0C41DC2FFAE9}" type="presParOf" srcId="{AB684A5B-50BF-4E43-80F0-8736278BC259}" destId="{274C03A5-C5BF-4585-8955-D7DDEEE794BF}" srcOrd="5" destOrd="0" presId="urn:microsoft.com/office/officeart/2005/8/layout/equation2"/>
    <dgm:cxn modelId="{1E69D5EA-D44C-4525-8B57-F48BF23E81C8}" type="presParOf" srcId="{AB684A5B-50BF-4E43-80F0-8736278BC259}" destId="{C99B5F5D-C33B-48A9-BFDA-E320742B442A}" srcOrd="6" destOrd="0" presId="urn:microsoft.com/office/officeart/2005/8/layout/equation2"/>
    <dgm:cxn modelId="{6CC71FD6-A43A-4515-B5FD-98BCBF07950E}" type="presParOf" srcId="{AB684A5B-50BF-4E43-80F0-8736278BC259}" destId="{86AF1D54-E796-4645-8250-23462E30272E}" srcOrd="7" destOrd="0" presId="urn:microsoft.com/office/officeart/2005/8/layout/equation2"/>
    <dgm:cxn modelId="{353E4382-14D4-413F-B4A1-7982E6122CAE}" type="presParOf" srcId="{AB684A5B-50BF-4E43-80F0-8736278BC259}" destId="{60D317D2-6C93-416B-BBDC-233BB889B1BD}" srcOrd="8" destOrd="0" presId="urn:microsoft.com/office/officeart/2005/8/layout/equation2"/>
    <dgm:cxn modelId="{2A9FE27F-846A-479D-9161-8CE68CA971D1}" type="presParOf" srcId="{C119E06B-6B5D-4492-AC3E-3C8E1BFD36E8}" destId="{5A34EAC9-52D7-497F-888F-B5435A8586E6}" srcOrd="1" destOrd="0" presId="urn:microsoft.com/office/officeart/2005/8/layout/equation2"/>
    <dgm:cxn modelId="{AA628A95-82FE-4C7C-B3F6-617101867CF5}" type="presParOf" srcId="{5A34EAC9-52D7-497F-888F-B5435A8586E6}" destId="{86ACF3CF-2D96-486A-8A09-44292A553FA1}" srcOrd="0" destOrd="0" presId="urn:microsoft.com/office/officeart/2005/8/layout/equation2"/>
    <dgm:cxn modelId="{D02850FC-B2FB-43D3-B35E-15C230B00F59}" type="presParOf" srcId="{C119E06B-6B5D-4492-AC3E-3C8E1BFD36E8}" destId="{63931855-6DA9-43F2-A474-2237EFC4883B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0B19BA-C0E1-4447-8152-857A95972B6B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74CB9E-7AEE-432B-A558-26A536FD58FF}">
      <dgm:prSet phldrT="[Текст]" custT="1"/>
      <dgm:spPr>
        <a:solidFill>
          <a:schemeClr val="accent3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b="1" dirty="0" smtClean="0">
              <a:latin typeface="Century Gothic" panose="020B0502020202020204" pitchFamily="34" charset="0"/>
            </a:rPr>
            <a:t>МАСТЕРСКИЕ</a:t>
          </a:r>
          <a:r>
            <a:rPr lang="ru-RU" sz="2000" dirty="0" smtClean="0">
              <a:latin typeface="Century Gothic" panose="020B0502020202020204" pitchFamily="34" charset="0"/>
            </a:rPr>
            <a:t> педагогической практики</a:t>
          </a:r>
          <a:endParaRPr lang="ru-RU" sz="2000" dirty="0">
            <a:latin typeface="Century Gothic" panose="020B0502020202020204" pitchFamily="34" charset="0"/>
          </a:endParaRPr>
        </a:p>
      </dgm:t>
    </dgm:pt>
    <dgm:pt modelId="{C1BC396E-C1C1-4920-9380-5E3E8D7121FF}" type="parTrans" cxnId="{BF2A4EFC-BE04-44E6-B3A2-47FEC5CD2503}">
      <dgm:prSet/>
      <dgm:spPr/>
      <dgm:t>
        <a:bodyPr/>
        <a:lstStyle/>
        <a:p>
          <a:endParaRPr lang="ru-RU"/>
        </a:p>
      </dgm:t>
    </dgm:pt>
    <dgm:pt modelId="{EAA8CAE3-914B-4C75-927B-4AC547C61C16}" type="sibTrans" cxnId="{BF2A4EFC-BE04-44E6-B3A2-47FEC5CD2503}">
      <dgm:prSet/>
      <dgm:spPr/>
      <dgm:t>
        <a:bodyPr/>
        <a:lstStyle/>
        <a:p>
          <a:endParaRPr lang="ru-RU"/>
        </a:p>
      </dgm:t>
    </dgm:pt>
    <dgm:pt modelId="{D6AF760A-A0C9-4850-8605-36F9F939599A}">
      <dgm:prSet phldrT="[Текст]" custT="1"/>
      <dgm:spPr>
        <a:solidFill>
          <a:schemeClr val="tx2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b="0" dirty="0" smtClean="0">
              <a:latin typeface="Century Gothic" panose="020B0502020202020204" pitchFamily="34" charset="0"/>
            </a:rPr>
            <a:t>Креативные педсоветы</a:t>
          </a:r>
          <a:endParaRPr lang="ru-RU" sz="1600" b="0" dirty="0">
            <a:latin typeface="Century Gothic" panose="020B0502020202020204" pitchFamily="34" charset="0"/>
          </a:endParaRPr>
        </a:p>
      </dgm:t>
    </dgm:pt>
    <dgm:pt modelId="{D72E328C-F87A-4836-9EC6-9034C8358FA0}" type="parTrans" cxnId="{EA0AE977-851F-40A7-AD75-94E43FD8C74C}">
      <dgm:prSet/>
      <dgm:spPr>
        <a:ln w="19050" cap="rnd">
          <a:solidFill>
            <a:schemeClr val="bg1"/>
          </a:solidFill>
        </a:ln>
      </dgm:spPr>
      <dgm:t>
        <a:bodyPr/>
        <a:lstStyle/>
        <a:p>
          <a:endParaRPr lang="ru-RU" sz="1600"/>
        </a:p>
      </dgm:t>
    </dgm:pt>
    <dgm:pt modelId="{F7956AC9-CDCF-4AA3-A481-21DAD12FD999}" type="sibTrans" cxnId="{EA0AE977-851F-40A7-AD75-94E43FD8C74C}">
      <dgm:prSet/>
      <dgm:spPr/>
      <dgm:t>
        <a:bodyPr/>
        <a:lstStyle/>
        <a:p>
          <a:endParaRPr lang="ru-RU"/>
        </a:p>
      </dgm:t>
    </dgm:pt>
    <dgm:pt modelId="{C7A61E38-A487-4491-9745-5976FC28E459}">
      <dgm:prSet phldrT="[Текст]" custT="1"/>
      <dgm:spPr>
        <a:solidFill>
          <a:schemeClr val="tx2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b="0" dirty="0" err="1" smtClean="0">
              <a:latin typeface="Century Gothic" panose="020B0502020202020204" pitchFamily="34" charset="0"/>
            </a:rPr>
            <a:t>Тренинговые</a:t>
          </a:r>
          <a:r>
            <a:rPr lang="ru-RU" sz="1600" b="0" dirty="0" smtClean="0">
              <a:latin typeface="Century Gothic" panose="020B0502020202020204" pitchFamily="34" charset="0"/>
            </a:rPr>
            <a:t> </a:t>
          </a:r>
          <a:br>
            <a:rPr lang="ru-RU" sz="1600" b="0" dirty="0" smtClean="0">
              <a:latin typeface="Century Gothic" panose="020B0502020202020204" pitchFamily="34" charset="0"/>
            </a:rPr>
          </a:br>
          <a:r>
            <a:rPr lang="ru-RU" sz="1600" b="0" dirty="0" smtClean="0">
              <a:latin typeface="Century Gothic" panose="020B0502020202020204" pitchFamily="34" charset="0"/>
            </a:rPr>
            <a:t>и игровые формы</a:t>
          </a:r>
          <a:endParaRPr lang="ru-RU" sz="1600" b="0" dirty="0">
            <a:latin typeface="Century Gothic" panose="020B0502020202020204" pitchFamily="34" charset="0"/>
          </a:endParaRPr>
        </a:p>
      </dgm:t>
    </dgm:pt>
    <dgm:pt modelId="{EBAE9517-0B3E-4EAC-8895-23483ABC4108}" type="parTrans" cxnId="{C6935015-89B3-48F5-9480-7FCE917F3C16}">
      <dgm:prSet/>
      <dgm:spPr>
        <a:ln w="19050" cap="rnd">
          <a:solidFill>
            <a:schemeClr val="bg1"/>
          </a:solidFill>
        </a:ln>
      </dgm:spPr>
      <dgm:t>
        <a:bodyPr/>
        <a:lstStyle/>
        <a:p>
          <a:endParaRPr lang="ru-RU" sz="1600"/>
        </a:p>
      </dgm:t>
    </dgm:pt>
    <dgm:pt modelId="{B3BFA93B-186E-4056-8555-77834306E222}" type="sibTrans" cxnId="{C6935015-89B3-48F5-9480-7FCE917F3C16}">
      <dgm:prSet/>
      <dgm:spPr/>
      <dgm:t>
        <a:bodyPr/>
        <a:lstStyle/>
        <a:p>
          <a:endParaRPr lang="ru-RU"/>
        </a:p>
      </dgm:t>
    </dgm:pt>
    <dgm:pt modelId="{EED2B670-B8CF-412D-BA2A-497F0B5D802E}">
      <dgm:prSet phldrT="[Текст]" custT="1"/>
      <dgm:spPr>
        <a:solidFill>
          <a:schemeClr val="tx2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b="0" dirty="0" smtClean="0">
              <a:latin typeface="Century Gothic" panose="020B0502020202020204" pitchFamily="34" charset="0"/>
            </a:rPr>
            <a:t>Лекции </a:t>
          </a:r>
          <a:br>
            <a:rPr lang="ru-RU" sz="1600" b="0" dirty="0" smtClean="0">
              <a:latin typeface="Century Gothic" panose="020B0502020202020204" pitchFamily="34" charset="0"/>
            </a:rPr>
          </a:br>
          <a:r>
            <a:rPr lang="ru-RU" sz="1600" b="0" dirty="0" smtClean="0">
              <a:latin typeface="Century Gothic" panose="020B0502020202020204" pitchFamily="34" charset="0"/>
            </a:rPr>
            <a:t>с практическим компонентом</a:t>
          </a:r>
          <a:endParaRPr lang="ru-RU" sz="1600" b="0" dirty="0">
            <a:latin typeface="Century Gothic" panose="020B0502020202020204" pitchFamily="34" charset="0"/>
          </a:endParaRPr>
        </a:p>
      </dgm:t>
    </dgm:pt>
    <dgm:pt modelId="{3A866B34-7B8A-4147-89DD-D3FCACA9B9E8}" type="parTrans" cxnId="{52EEDA2E-06CE-44F2-9181-38AA21B7DFC0}">
      <dgm:prSet/>
      <dgm:spPr>
        <a:ln w="19050" cap="rnd">
          <a:solidFill>
            <a:schemeClr val="bg1"/>
          </a:solidFill>
        </a:ln>
      </dgm:spPr>
      <dgm:t>
        <a:bodyPr/>
        <a:lstStyle/>
        <a:p>
          <a:endParaRPr lang="ru-RU" sz="1600"/>
        </a:p>
      </dgm:t>
    </dgm:pt>
    <dgm:pt modelId="{0CC667CB-171D-4FBE-9A3C-A5C891FDEFC7}" type="sibTrans" cxnId="{52EEDA2E-06CE-44F2-9181-38AA21B7DFC0}">
      <dgm:prSet/>
      <dgm:spPr/>
      <dgm:t>
        <a:bodyPr/>
        <a:lstStyle/>
        <a:p>
          <a:endParaRPr lang="ru-RU"/>
        </a:p>
      </dgm:t>
    </dgm:pt>
    <dgm:pt modelId="{1D6C1906-0078-41BD-9716-879D0FC996F5}">
      <dgm:prSet phldrT="[Текст]" custT="1"/>
      <dgm:spPr>
        <a:solidFill>
          <a:schemeClr val="tx2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b="0" dirty="0" smtClean="0">
              <a:latin typeface="Century Gothic" panose="020B0502020202020204" pitchFamily="34" charset="0"/>
            </a:rPr>
            <a:t>Свободные дискуссии</a:t>
          </a:r>
          <a:endParaRPr lang="ru-RU" sz="1600" b="0" dirty="0">
            <a:latin typeface="Century Gothic" panose="020B0502020202020204" pitchFamily="34" charset="0"/>
          </a:endParaRPr>
        </a:p>
      </dgm:t>
    </dgm:pt>
    <dgm:pt modelId="{C58F38B6-AE7E-44B2-B653-99D92626DB62}" type="parTrans" cxnId="{22D56D0F-03A3-4840-AD8D-CC7B2895DD90}">
      <dgm:prSet/>
      <dgm:spPr>
        <a:ln w="19050" cap="rnd">
          <a:solidFill>
            <a:schemeClr val="bg1"/>
          </a:solidFill>
        </a:ln>
      </dgm:spPr>
      <dgm:t>
        <a:bodyPr/>
        <a:lstStyle/>
        <a:p>
          <a:endParaRPr lang="ru-RU" sz="1600"/>
        </a:p>
      </dgm:t>
    </dgm:pt>
    <dgm:pt modelId="{2B443908-4830-470B-B163-9A6F55941B05}" type="sibTrans" cxnId="{22D56D0F-03A3-4840-AD8D-CC7B2895DD90}">
      <dgm:prSet/>
      <dgm:spPr/>
      <dgm:t>
        <a:bodyPr/>
        <a:lstStyle/>
        <a:p>
          <a:endParaRPr lang="ru-RU"/>
        </a:p>
      </dgm:t>
    </dgm:pt>
    <dgm:pt modelId="{445ADA43-5DC9-4412-A05E-C67D85E85D3B}">
      <dgm:prSet phldrT="[Текст]" custT="1"/>
      <dgm:spPr>
        <a:solidFill>
          <a:schemeClr val="tx2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b="0" dirty="0" smtClean="0">
              <a:latin typeface="Century Gothic" panose="020B0502020202020204" pitchFamily="34" charset="0"/>
            </a:rPr>
            <a:t>Совместная разработка продуктов</a:t>
          </a:r>
          <a:endParaRPr lang="ru-RU" sz="1600" b="0" dirty="0">
            <a:latin typeface="Century Gothic" panose="020B0502020202020204" pitchFamily="34" charset="0"/>
          </a:endParaRPr>
        </a:p>
      </dgm:t>
    </dgm:pt>
    <dgm:pt modelId="{56A64778-F513-48BD-9B2F-6C611659BEE9}" type="parTrans" cxnId="{A6B86290-9D3E-4134-A72A-8A1EA5BFBF0E}">
      <dgm:prSet/>
      <dgm:spPr>
        <a:ln w="19050" cap="rnd">
          <a:solidFill>
            <a:schemeClr val="bg1"/>
          </a:solidFill>
        </a:ln>
      </dgm:spPr>
      <dgm:t>
        <a:bodyPr/>
        <a:lstStyle/>
        <a:p>
          <a:endParaRPr lang="ru-RU" sz="1600"/>
        </a:p>
      </dgm:t>
    </dgm:pt>
    <dgm:pt modelId="{D182F23D-AB59-4721-95FB-24212742E58E}" type="sibTrans" cxnId="{A6B86290-9D3E-4134-A72A-8A1EA5BFBF0E}">
      <dgm:prSet/>
      <dgm:spPr/>
      <dgm:t>
        <a:bodyPr/>
        <a:lstStyle/>
        <a:p>
          <a:endParaRPr lang="ru-RU"/>
        </a:p>
      </dgm:t>
    </dgm:pt>
    <dgm:pt modelId="{35DD786D-4129-4A27-8373-F830D9740971}">
      <dgm:prSet phldrT="[Текст]" custT="1"/>
      <dgm:spPr>
        <a:solidFill>
          <a:schemeClr val="tx2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b="0" dirty="0" smtClean="0">
              <a:latin typeface="Century Gothic" panose="020B0502020202020204" pitchFamily="34" charset="0"/>
            </a:rPr>
            <a:t>«Аура» творческого пространства</a:t>
          </a:r>
          <a:endParaRPr lang="ru-RU" sz="1600" b="0" dirty="0">
            <a:latin typeface="Century Gothic" panose="020B0502020202020204" pitchFamily="34" charset="0"/>
          </a:endParaRPr>
        </a:p>
      </dgm:t>
    </dgm:pt>
    <dgm:pt modelId="{9E1E6ECD-D17B-42D2-98A7-EB03F825C62F}" type="parTrans" cxnId="{65D13098-1512-452E-A42F-831ADCE9935B}">
      <dgm:prSet/>
      <dgm:spPr>
        <a:ln w="19050" cap="rnd">
          <a:solidFill>
            <a:schemeClr val="bg1"/>
          </a:solidFill>
        </a:ln>
      </dgm:spPr>
      <dgm:t>
        <a:bodyPr/>
        <a:lstStyle/>
        <a:p>
          <a:endParaRPr lang="ru-RU" sz="1600"/>
        </a:p>
      </dgm:t>
    </dgm:pt>
    <dgm:pt modelId="{F4B32C4A-14E8-441A-A8BC-387E67BBD7E6}" type="sibTrans" cxnId="{65D13098-1512-452E-A42F-831ADCE9935B}">
      <dgm:prSet/>
      <dgm:spPr/>
      <dgm:t>
        <a:bodyPr/>
        <a:lstStyle/>
        <a:p>
          <a:endParaRPr lang="ru-RU"/>
        </a:p>
      </dgm:t>
    </dgm:pt>
    <dgm:pt modelId="{24E9FED2-54FD-449E-8BDD-E32E79DB9660}" type="pres">
      <dgm:prSet presAssocID="{E10B19BA-C0E1-4447-8152-857A95972B6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D8825F3-9C97-4EF4-844A-16D1E0AE7232}" type="pres">
      <dgm:prSet presAssocID="{9F74CB9E-7AEE-432B-A558-26A536FD58FF}" presName="singleCycle" presStyleCnt="0"/>
      <dgm:spPr/>
    </dgm:pt>
    <dgm:pt modelId="{D089E657-E812-48C3-9F82-71477EDA3BFF}" type="pres">
      <dgm:prSet presAssocID="{9F74CB9E-7AEE-432B-A558-26A536FD58FF}" presName="singleCenter" presStyleLbl="node1" presStyleIdx="0" presStyleCnt="7" custScaleX="170659" custScaleY="72599">
        <dgm:presLayoutVars>
          <dgm:chMax val="7"/>
          <dgm:chPref val="7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F4E68358-5423-4860-BC68-3FBFBC32A1B8}" type="pres">
      <dgm:prSet presAssocID="{D72E328C-F87A-4836-9EC6-9034C8358FA0}" presName="Name56" presStyleLbl="parChTrans1D2" presStyleIdx="0" presStyleCnt="6" custSzX="1701648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B070CB7D-8677-4D9D-9BFE-E7DEBA401CCA}" type="pres">
      <dgm:prSet presAssocID="{D6AF760A-A0C9-4850-8605-36F9F939599A}" presName="text0" presStyleLbl="node1" presStyleIdx="1" presStyleCnt="7" custScaleX="142562" custScaleY="6691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8DD9401B-746E-4FA3-B04C-D6882870BC70}" type="pres">
      <dgm:prSet presAssocID="{EBAE9517-0B3E-4EAC-8895-23483ABC4108}" presName="Name56" presStyleLbl="parChTrans1D2" presStyleIdx="1" presStyleCnt="6" custSzX="838430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E334999F-10A8-4CF6-8540-B80D45EC37E8}" type="pres">
      <dgm:prSet presAssocID="{C7A61E38-A487-4491-9745-5976FC28E459}" presName="text0" presStyleLbl="node1" presStyleIdx="2" presStyleCnt="7" custScaleX="142562" custScaleY="6691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1567B0B-D198-4C60-81FB-29B029EE982E}" type="pres">
      <dgm:prSet presAssocID="{3A866B34-7B8A-4147-89DD-D3FCACA9B9E8}" presName="Name56" presStyleLbl="parChTrans1D2" presStyleIdx="2" presStyleCnt="6" custSzX="838430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78FC57D-802C-4CFE-B8FC-2E4CF52F9427}" type="pres">
      <dgm:prSet presAssocID="{EED2B670-B8CF-412D-BA2A-497F0B5D802E}" presName="text0" presStyleLbl="node1" presStyleIdx="3" presStyleCnt="7" custScaleX="142562" custScaleY="6691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228FDFD-846D-4E7F-AFD8-E83A3409E271}" type="pres">
      <dgm:prSet presAssocID="{C58F38B6-AE7E-44B2-B653-99D92626DB62}" presName="Name56" presStyleLbl="parChTrans1D2" presStyleIdx="3" presStyleCnt="6" custSzX="1701648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35703C57-3159-4C7C-B898-34DDEDFAFE7D}" type="pres">
      <dgm:prSet presAssocID="{1D6C1906-0078-41BD-9716-879D0FC996F5}" presName="text0" presStyleLbl="node1" presStyleIdx="4" presStyleCnt="7" custScaleX="142562" custScaleY="6691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683C9AB6-F4D0-4CAD-B262-044875FB12D6}" type="pres">
      <dgm:prSet presAssocID="{56A64778-F513-48BD-9B2F-6C611659BEE9}" presName="Name56" presStyleLbl="parChTrans1D2" presStyleIdx="4" presStyleCnt="6" custSzX="838430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DAB148B8-4172-458B-B253-4E7203AFDA74}" type="pres">
      <dgm:prSet presAssocID="{445ADA43-5DC9-4412-A05E-C67D85E85D3B}" presName="text0" presStyleLbl="node1" presStyleIdx="5" presStyleCnt="7" custScaleX="142562" custScaleY="6691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66C8A41A-DAFA-4901-8DBC-06626B642095}" type="pres">
      <dgm:prSet presAssocID="{9E1E6ECD-D17B-42D2-98A7-EB03F825C62F}" presName="Name56" presStyleLbl="parChTrans1D2" presStyleIdx="5" presStyleCnt="6" custSzX="838430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14CD0E4B-82D0-4F93-9F8E-801B162F9718}" type="pres">
      <dgm:prSet presAssocID="{35DD786D-4129-4A27-8373-F830D9740971}" presName="text0" presStyleLbl="node1" presStyleIdx="6" presStyleCnt="7" custScaleX="142562" custScaleY="6691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</dgm:ptLst>
  <dgm:cxnLst>
    <dgm:cxn modelId="{A6B86290-9D3E-4134-A72A-8A1EA5BFBF0E}" srcId="{9F74CB9E-7AEE-432B-A558-26A536FD58FF}" destId="{445ADA43-5DC9-4412-A05E-C67D85E85D3B}" srcOrd="4" destOrd="0" parTransId="{56A64778-F513-48BD-9B2F-6C611659BEE9}" sibTransId="{D182F23D-AB59-4721-95FB-24212742E58E}"/>
    <dgm:cxn modelId="{A4713A4F-B77F-4582-B8E2-E1A3C102BD05}" type="presOf" srcId="{445ADA43-5DC9-4412-A05E-C67D85E85D3B}" destId="{DAB148B8-4172-458B-B253-4E7203AFDA74}" srcOrd="0" destOrd="0" presId="urn:microsoft.com/office/officeart/2008/layout/RadialCluster"/>
    <dgm:cxn modelId="{B43C33C0-CB08-4785-9679-355661D1A24C}" type="presOf" srcId="{56A64778-F513-48BD-9B2F-6C611659BEE9}" destId="{683C9AB6-F4D0-4CAD-B262-044875FB12D6}" srcOrd="0" destOrd="0" presId="urn:microsoft.com/office/officeart/2008/layout/RadialCluster"/>
    <dgm:cxn modelId="{0E8AFE4D-3311-4FD9-9928-C7C22C4C6543}" type="presOf" srcId="{E10B19BA-C0E1-4447-8152-857A95972B6B}" destId="{24E9FED2-54FD-449E-8BDD-E32E79DB9660}" srcOrd="0" destOrd="0" presId="urn:microsoft.com/office/officeart/2008/layout/RadialCluster"/>
    <dgm:cxn modelId="{A0094817-9D9C-497F-B091-9C3D59679A1F}" type="presOf" srcId="{C7A61E38-A487-4491-9745-5976FC28E459}" destId="{E334999F-10A8-4CF6-8540-B80D45EC37E8}" srcOrd="0" destOrd="0" presId="urn:microsoft.com/office/officeart/2008/layout/RadialCluster"/>
    <dgm:cxn modelId="{CA5FA926-5B77-43DD-8E92-AE2FF6A7750D}" type="presOf" srcId="{3A866B34-7B8A-4147-89DD-D3FCACA9B9E8}" destId="{51567B0B-D198-4C60-81FB-29B029EE982E}" srcOrd="0" destOrd="0" presId="urn:microsoft.com/office/officeart/2008/layout/RadialCluster"/>
    <dgm:cxn modelId="{EA0AE977-851F-40A7-AD75-94E43FD8C74C}" srcId="{9F74CB9E-7AEE-432B-A558-26A536FD58FF}" destId="{D6AF760A-A0C9-4850-8605-36F9F939599A}" srcOrd="0" destOrd="0" parTransId="{D72E328C-F87A-4836-9EC6-9034C8358FA0}" sibTransId="{F7956AC9-CDCF-4AA3-A481-21DAD12FD999}"/>
    <dgm:cxn modelId="{1EBE6A34-8CBB-4189-AE6B-D950010FC282}" type="presOf" srcId="{9E1E6ECD-D17B-42D2-98A7-EB03F825C62F}" destId="{66C8A41A-DAFA-4901-8DBC-06626B642095}" srcOrd="0" destOrd="0" presId="urn:microsoft.com/office/officeart/2008/layout/RadialCluster"/>
    <dgm:cxn modelId="{26E5DDC0-9AB3-4395-8974-52B3ED624A73}" type="presOf" srcId="{D6AF760A-A0C9-4850-8605-36F9F939599A}" destId="{B070CB7D-8677-4D9D-9BFE-E7DEBA401CCA}" srcOrd="0" destOrd="0" presId="urn:microsoft.com/office/officeart/2008/layout/RadialCluster"/>
    <dgm:cxn modelId="{18CF2EA2-C31C-4F9C-8CE5-3C22A0A66D62}" type="presOf" srcId="{EED2B670-B8CF-412D-BA2A-497F0B5D802E}" destId="{578FC57D-802C-4CFE-B8FC-2E4CF52F9427}" srcOrd="0" destOrd="0" presId="urn:microsoft.com/office/officeart/2008/layout/RadialCluster"/>
    <dgm:cxn modelId="{431C2B38-37F6-489E-A2FA-288FF2C13C16}" type="presOf" srcId="{EBAE9517-0B3E-4EAC-8895-23483ABC4108}" destId="{8DD9401B-746E-4FA3-B04C-D6882870BC70}" srcOrd="0" destOrd="0" presId="urn:microsoft.com/office/officeart/2008/layout/RadialCluster"/>
    <dgm:cxn modelId="{BF2A4EFC-BE04-44E6-B3A2-47FEC5CD2503}" srcId="{E10B19BA-C0E1-4447-8152-857A95972B6B}" destId="{9F74CB9E-7AEE-432B-A558-26A536FD58FF}" srcOrd="0" destOrd="0" parTransId="{C1BC396E-C1C1-4920-9380-5E3E8D7121FF}" sibTransId="{EAA8CAE3-914B-4C75-927B-4AC547C61C16}"/>
    <dgm:cxn modelId="{30DBD3AB-BF8C-4D25-95D4-4201B86DB642}" type="presOf" srcId="{1D6C1906-0078-41BD-9716-879D0FC996F5}" destId="{35703C57-3159-4C7C-B898-34DDEDFAFE7D}" srcOrd="0" destOrd="0" presId="urn:microsoft.com/office/officeart/2008/layout/RadialCluster"/>
    <dgm:cxn modelId="{C6935015-89B3-48F5-9480-7FCE917F3C16}" srcId="{9F74CB9E-7AEE-432B-A558-26A536FD58FF}" destId="{C7A61E38-A487-4491-9745-5976FC28E459}" srcOrd="1" destOrd="0" parTransId="{EBAE9517-0B3E-4EAC-8895-23483ABC4108}" sibTransId="{B3BFA93B-186E-4056-8555-77834306E222}"/>
    <dgm:cxn modelId="{D9503456-F5EE-474D-9B48-354547CDDE37}" type="presOf" srcId="{D72E328C-F87A-4836-9EC6-9034C8358FA0}" destId="{F4E68358-5423-4860-BC68-3FBFBC32A1B8}" srcOrd="0" destOrd="0" presId="urn:microsoft.com/office/officeart/2008/layout/RadialCluster"/>
    <dgm:cxn modelId="{DA8FD6A7-4F50-42F4-879A-149CA4A7A248}" type="presOf" srcId="{C58F38B6-AE7E-44B2-B653-99D92626DB62}" destId="{5228FDFD-846D-4E7F-AFD8-E83A3409E271}" srcOrd="0" destOrd="0" presId="urn:microsoft.com/office/officeart/2008/layout/RadialCluster"/>
    <dgm:cxn modelId="{22D56D0F-03A3-4840-AD8D-CC7B2895DD90}" srcId="{9F74CB9E-7AEE-432B-A558-26A536FD58FF}" destId="{1D6C1906-0078-41BD-9716-879D0FC996F5}" srcOrd="3" destOrd="0" parTransId="{C58F38B6-AE7E-44B2-B653-99D92626DB62}" sibTransId="{2B443908-4830-470B-B163-9A6F55941B05}"/>
    <dgm:cxn modelId="{EE4633A9-8A55-4C5B-B1D8-55E044B2DE35}" type="presOf" srcId="{9F74CB9E-7AEE-432B-A558-26A536FD58FF}" destId="{D089E657-E812-48C3-9F82-71477EDA3BFF}" srcOrd="0" destOrd="0" presId="urn:microsoft.com/office/officeart/2008/layout/RadialCluster"/>
    <dgm:cxn modelId="{52EEDA2E-06CE-44F2-9181-38AA21B7DFC0}" srcId="{9F74CB9E-7AEE-432B-A558-26A536FD58FF}" destId="{EED2B670-B8CF-412D-BA2A-497F0B5D802E}" srcOrd="2" destOrd="0" parTransId="{3A866B34-7B8A-4147-89DD-D3FCACA9B9E8}" sibTransId="{0CC667CB-171D-4FBE-9A3C-A5C891FDEFC7}"/>
    <dgm:cxn modelId="{74E2F173-D3CF-4515-84B9-A046F1E1C70F}" type="presOf" srcId="{35DD786D-4129-4A27-8373-F830D9740971}" destId="{14CD0E4B-82D0-4F93-9F8E-801B162F9718}" srcOrd="0" destOrd="0" presId="urn:microsoft.com/office/officeart/2008/layout/RadialCluster"/>
    <dgm:cxn modelId="{65D13098-1512-452E-A42F-831ADCE9935B}" srcId="{9F74CB9E-7AEE-432B-A558-26A536FD58FF}" destId="{35DD786D-4129-4A27-8373-F830D9740971}" srcOrd="5" destOrd="0" parTransId="{9E1E6ECD-D17B-42D2-98A7-EB03F825C62F}" sibTransId="{F4B32C4A-14E8-441A-A8BC-387E67BBD7E6}"/>
    <dgm:cxn modelId="{72B893CA-269D-49EB-AC47-07A36B32AA3D}" type="presParOf" srcId="{24E9FED2-54FD-449E-8BDD-E32E79DB9660}" destId="{1D8825F3-9C97-4EF4-844A-16D1E0AE7232}" srcOrd="0" destOrd="0" presId="urn:microsoft.com/office/officeart/2008/layout/RadialCluster"/>
    <dgm:cxn modelId="{F85A26F8-BB48-4718-922B-91E2C7B40C3A}" type="presParOf" srcId="{1D8825F3-9C97-4EF4-844A-16D1E0AE7232}" destId="{D089E657-E812-48C3-9F82-71477EDA3BFF}" srcOrd="0" destOrd="0" presId="urn:microsoft.com/office/officeart/2008/layout/RadialCluster"/>
    <dgm:cxn modelId="{22579671-0762-48AC-8489-6C99E5BABF11}" type="presParOf" srcId="{1D8825F3-9C97-4EF4-844A-16D1E0AE7232}" destId="{F4E68358-5423-4860-BC68-3FBFBC32A1B8}" srcOrd="1" destOrd="0" presId="urn:microsoft.com/office/officeart/2008/layout/RadialCluster"/>
    <dgm:cxn modelId="{BE7FA9BC-D33F-43C9-85F0-68856324454E}" type="presParOf" srcId="{1D8825F3-9C97-4EF4-844A-16D1E0AE7232}" destId="{B070CB7D-8677-4D9D-9BFE-E7DEBA401CCA}" srcOrd="2" destOrd="0" presId="urn:microsoft.com/office/officeart/2008/layout/RadialCluster"/>
    <dgm:cxn modelId="{D09001A0-9FE8-4BAF-8D30-4536FF14641D}" type="presParOf" srcId="{1D8825F3-9C97-4EF4-844A-16D1E0AE7232}" destId="{8DD9401B-746E-4FA3-B04C-D6882870BC70}" srcOrd="3" destOrd="0" presId="urn:microsoft.com/office/officeart/2008/layout/RadialCluster"/>
    <dgm:cxn modelId="{6B726267-139C-4D1A-9AAE-713E5A969C35}" type="presParOf" srcId="{1D8825F3-9C97-4EF4-844A-16D1E0AE7232}" destId="{E334999F-10A8-4CF6-8540-B80D45EC37E8}" srcOrd="4" destOrd="0" presId="urn:microsoft.com/office/officeart/2008/layout/RadialCluster"/>
    <dgm:cxn modelId="{D424C488-4341-4806-9B51-FE5BAA219FC9}" type="presParOf" srcId="{1D8825F3-9C97-4EF4-844A-16D1E0AE7232}" destId="{51567B0B-D198-4C60-81FB-29B029EE982E}" srcOrd="5" destOrd="0" presId="urn:microsoft.com/office/officeart/2008/layout/RadialCluster"/>
    <dgm:cxn modelId="{66183129-FF81-441B-B5DA-9C27E1F17E93}" type="presParOf" srcId="{1D8825F3-9C97-4EF4-844A-16D1E0AE7232}" destId="{578FC57D-802C-4CFE-B8FC-2E4CF52F9427}" srcOrd="6" destOrd="0" presId="urn:microsoft.com/office/officeart/2008/layout/RadialCluster"/>
    <dgm:cxn modelId="{2A7FBA36-E7CC-493C-88BE-56BC7540AC14}" type="presParOf" srcId="{1D8825F3-9C97-4EF4-844A-16D1E0AE7232}" destId="{5228FDFD-846D-4E7F-AFD8-E83A3409E271}" srcOrd="7" destOrd="0" presId="urn:microsoft.com/office/officeart/2008/layout/RadialCluster"/>
    <dgm:cxn modelId="{E6428BFD-F87E-49C0-8214-3D3B8DE42286}" type="presParOf" srcId="{1D8825F3-9C97-4EF4-844A-16D1E0AE7232}" destId="{35703C57-3159-4C7C-B898-34DDEDFAFE7D}" srcOrd="8" destOrd="0" presId="urn:microsoft.com/office/officeart/2008/layout/RadialCluster"/>
    <dgm:cxn modelId="{3FCB1D46-1215-4B43-A093-8574DDF40B80}" type="presParOf" srcId="{1D8825F3-9C97-4EF4-844A-16D1E0AE7232}" destId="{683C9AB6-F4D0-4CAD-B262-044875FB12D6}" srcOrd="9" destOrd="0" presId="urn:microsoft.com/office/officeart/2008/layout/RadialCluster"/>
    <dgm:cxn modelId="{FA7ADAF0-3568-4AD2-9908-EBF92D41FE5B}" type="presParOf" srcId="{1D8825F3-9C97-4EF4-844A-16D1E0AE7232}" destId="{DAB148B8-4172-458B-B253-4E7203AFDA74}" srcOrd="10" destOrd="0" presId="urn:microsoft.com/office/officeart/2008/layout/RadialCluster"/>
    <dgm:cxn modelId="{6A531662-EA5E-4400-B66E-B57D38A12284}" type="presParOf" srcId="{1D8825F3-9C97-4EF4-844A-16D1E0AE7232}" destId="{66C8A41A-DAFA-4901-8DBC-06626B642095}" srcOrd="11" destOrd="0" presId="urn:microsoft.com/office/officeart/2008/layout/RadialCluster"/>
    <dgm:cxn modelId="{861DB9DD-CB76-4EEE-8C50-F726D055E668}" type="presParOf" srcId="{1D8825F3-9C97-4EF4-844A-16D1E0AE7232}" destId="{14CD0E4B-82D0-4F93-9F8E-801B162F9718}" srcOrd="1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A5136F6-8298-464F-B4E3-7E33634D3FCF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181500-468C-4A80-AE24-0F3989437FF9}">
      <dgm:prSet phldrT="[Текст]" custT="1"/>
      <dgm:spPr>
        <a:solidFill>
          <a:schemeClr val="accent1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b="1" dirty="0" smtClean="0">
              <a:latin typeface="Century Gothic" panose="020B0502020202020204" pitchFamily="34" charset="0"/>
            </a:rPr>
            <a:t>МЕТОДИЧЕСКОЕ ПОСОБИЕ: </a:t>
          </a:r>
          <a:r>
            <a:rPr lang="ru-RU" sz="1400" dirty="0" smtClean="0">
              <a:latin typeface="Century Gothic" panose="020B0502020202020204" pitchFamily="34" charset="0"/>
            </a:rPr>
            <a:t>«Алгоритм профессиональной успешности педагога»</a:t>
          </a:r>
          <a:endParaRPr lang="ru-RU" sz="1400" dirty="0">
            <a:latin typeface="Century Gothic" panose="020B0502020202020204" pitchFamily="34" charset="0"/>
          </a:endParaRPr>
        </a:p>
      </dgm:t>
    </dgm:pt>
    <dgm:pt modelId="{BF2E0CFF-5E55-4B3F-BF09-022FE1D7ABD7}" type="parTrans" cxnId="{1B356F87-6C60-44C3-A0BF-FE4472207D76}">
      <dgm:prSet/>
      <dgm:spPr/>
      <dgm:t>
        <a:bodyPr/>
        <a:lstStyle/>
        <a:p>
          <a:endParaRPr lang="ru-RU"/>
        </a:p>
      </dgm:t>
    </dgm:pt>
    <dgm:pt modelId="{A2D4F5EE-61B3-4D8D-B0B3-3DD4212F1E54}" type="sibTrans" cxnId="{1B356F87-6C60-44C3-A0BF-FE4472207D76}">
      <dgm:prSet/>
      <dgm:spPr>
        <a:solidFill>
          <a:schemeClr val="bg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/>
        </a:p>
      </dgm:t>
    </dgm:pt>
    <dgm:pt modelId="{5A635036-B972-4D59-A4DA-F09AA6067D8C}">
      <dgm:prSet phldrT="[Текст]" custT="1"/>
      <dgm:spPr>
        <a:solidFill>
          <a:schemeClr val="accent1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b="1" dirty="0" smtClean="0">
              <a:latin typeface="Century Gothic" panose="020B0502020202020204" pitchFamily="34" charset="0"/>
            </a:rPr>
            <a:t>ШКОЛА-ЛАБОРАТОРИЯ: </a:t>
          </a:r>
          <a:br>
            <a:rPr lang="ru-RU" sz="1600" b="1" dirty="0" smtClean="0">
              <a:latin typeface="Century Gothic" panose="020B0502020202020204" pitchFamily="34" charset="0"/>
            </a:rPr>
          </a:br>
          <a:r>
            <a:rPr lang="ru-RU" sz="1400" dirty="0" smtClean="0">
              <a:latin typeface="Century Gothic" panose="020B0502020202020204" pitchFamily="34" charset="0"/>
            </a:rPr>
            <a:t>организация методической работы</a:t>
          </a:r>
          <a:endParaRPr lang="ru-RU" sz="1600" dirty="0">
            <a:latin typeface="Century Gothic" panose="020B0502020202020204" pitchFamily="34" charset="0"/>
          </a:endParaRPr>
        </a:p>
      </dgm:t>
    </dgm:pt>
    <dgm:pt modelId="{FDEC003B-5EC4-434D-A48D-6B989E60A84A}" type="parTrans" cxnId="{C81406BD-6C43-484C-8E26-FFE5A20AAF80}">
      <dgm:prSet/>
      <dgm:spPr/>
      <dgm:t>
        <a:bodyPr/>
        <a:lstStyle/>
        <a:p>
          <a:endParaRPr lang="ru-RU"/>
        </a:p>
      </dgm:t>
    </dgm:pt>
    <dgm:pt modelId="{D0CF868F-4999-4C71-95DC-945D5EA5CAEA}" type="sibTrans" cxnId="{C81406BD-6C43-484C-8E26-FFE5A20AAF80}">
      <dgm:prSet/>
      <dgm:spPr>
        <a:solidFill>
          <a:schemeClr val="bg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/>
        </a:p>
      </dgm:t>
    </dgm:pt>
    <dgm:pt modelId="{A3B99517-9A3C-4640-9237-9ADAE47F85B8}">
      <dgm:prSet phldrT="[Текст]" custT="1"/>
      <dgm:spPr>
        <a:solidFill>
          <a:schemeClr val="accent1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b="1" dirty="0" smtClean="0">
              <a:latin typeface="Century Gothic" panose="020B0502020202020204" pitchFamily="34" charset="0"/>
            </a:rPr>
            <a:t>ПАРТНЕРСТВО </a:t>
          </a:r>
          <a:br>
            <a:rPr lang="ru-RU" sz="1600" b="1" dirty="0" smtClean="0">
              <a:latin typeface="Century Gothic" panose="020B0502020202020204" pitchFamily="34" charset="0"/>
            </a:rPr>
          </a:br>
          <a:r>
            <a:rPr lang="ru-RU" sz="1400" b="0" dirty="0" smtClean="0">
              <a:latin typeface="Century Gothic" panose="020B0502020202020204" pitchFamily="34" charset="0"/>
            </a:rPr>
            <a:t>в рамках </a:t>
          </a:r>
          <a:r>
            <a:rPr lang="ru-RU" sz="1400" dirty="0" err="1" smtClean="0">
              <a:latin typeface="Century Gothic" panose="020B0502020202020204" pitchFamily="34" charset="0"/>
            </a:rPr>
            <a:t>Герценовского</a:t>
          </a:r>
          <a:r>
            <a:rPr lang="ru-RU" sz="1400" dirty="0" smtClean="0">
              <a:latin typeface="Century Gothic" panose="020B0502020202020204" pitchFamily="34" charset="0"/>
            </a:rPr>
            <a:t> округа</a:t>
          </a:r>
          <a:endParaRPr lang="ru-RU" sz="1400" dirty="0">
            <a:latin typeface="Century Gothic" panose="020B0502020202020204" pitchFamily="34" charset="0"/>
          </a:endParaRPr>
        </a:p>
      </dgm:t>
    </dgm:pt>
    <dgm:pt modelId="{0E3D9F8C-2800-411D-AF1F-5B39B89E0AC2}" type="parTrans" cxnId="{234795D9-9E68-4FAB-B1C8-074D4560F8D9}">
      <dgm:prSet/>
      <dgm:spPr/>
      <dgm:t>
        <a:bodyPr/>
        <a:lstStyle/>
        <a:p>
          <a:endParaRPr lang="ru-RU"/>
        </a:p>
      </dgm:t>
    </dgm:pt>
    <dgm:pt modelId="{E6F1693A-EA15-499A-B0B1-639722871288}" type="sibTrans" cxnId="{234795D9-9E68-4FAB-B1C8-074D4560F8D9}">
      <dgm:prSet/>
      <dgm:spPr>
        <a:solidFill>
          <a:schemeClr val="bg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/>
        </a:p>
      </dgm:t>
    </dgm:pt>
    <dgm:pt modelId="{8A8D6526-51F2-4067-BD09-9E7E7DAD3A5E}">
      <dgm:prSet phldrT="[Текст]" custT="1"/>
      <dgm:spPr>
        <a:solidFill>
          <a:schemeClr val="accent1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b="1" dirty="0" smtClean="0">
              <a:latin typeface="Century Gothic" panose="020B0502020202020204" pitchFamily="34" charset="0"/>
            </a:rPr>
            <a:t>РАЙОННАЯ ПЛОЩАДКА: </a:t>
          </a:r>
          <a:r>
            <a:rPr lang="ru-RU" sz="1400" dirty="0" smtClean="0">
              <a:latin typeface="Century Gothic" panose="020B0502020202020204" pitchFamily="34" charset="0"/>
            </a:rPr>
            <a:t>формирование инновационной культуры педагога</a:t>
          </a:r>
          <a:endParaRPr lang="ru-RU" sz="1400" dirty="0">
            <a:latin typeface="Century Gothic" panose="020B0502020202020204" pitchFamily="34" charset="0"/>
          </a:endParaRPr>
        </a:p>
      </dgm:t>
    </dgm:pt>
    <dgm:pt modelId="{BE06AF4F-A73A-4D15-91CC-D70BD0F4D695}" type="parTrans" cxnId="{2308D89A-FEE4-42AB-A43A-C8EEDEB1ED95}">
      <dgm:prSet/>
      <dgm:spPr/>
      <dgm:t>
        <a:bodyPr/>
        <a:lstStyle/>
        <a:p>
          <a:endParaRPr lang="ru-RU"/>
        </a:p>
      </dgm:t>
    </dgm:pt>
    <dgm:pt modelId="{2814C53D-02DC-45BD-908C-F43BEA396338}" type="sibTrans" cxnId="{2308D89A-FEE4-42AB-A43A-C8EEDEB1ED95}">
      <dgm:prSet/>
      <dgm:spPr>
        <a:solidFill>
          <a:schemeClr val="bg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/>
        </a:p>
      </dgm:t>
    </dgm:pt>
    <dgm:pt modelId="{D316159C-E1A8-49C0-BAAD-83049902F416}">
      <dgm:prSet phldrT="[Текст]" custT="1"/>
      <dgm:spPr>
        <a:solidFill>
          <a:schemeClr val="accent1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b="1" dirty="0" smtClean="0">
              <a:latin typeface="Century Gothic" panose="020B0502020202020204" pitchFamily="34" charset="0"/>
            </a:rPr>
            <a:t>ДОРОЖНАЯ КАРТА:</a:t>
          </a:r>
          <a:r>
            <a:rPr lang="ru-RU" sz="1400" dirty="0" smtClean="0">
              <a:latin typeface="Century Gothic" panose="020B0502020202020204" pitchFamily="34" charset="0"/>
            </a:rPr>
            <a:t/>
          </a:r>
          <a:br>
            <a:rPr lang="ru-RU" sz="1400" dirty="0" smtClean="0">
              <a:latin typeface="Century Gothic" panose="020B0502020202020204" pitchFamily="34" charset="0"/>
            </a:rPr>
          </a:br>
          <a:r>
            <a:rPr lang="ru-RU" sz="1400" b="0" dirty="0" smtClean="0">
              <a:latin typeface="Century Gothic" panose="020B0502020202020204" pitchFamily="34" charset="0"/>
            </a:rPr>
            <a:t>целевая модель наставничества</a:t>
          </a:r>
          <a:endParaRPr lang="ru-RU" sz="1400" b="0" dirty="0">
            <a:latin typeface="Century Gothic" panose="020B0502020202020204" pitchFamily="34" charset="0"/>
          </a:endParaRPr>
        </a:p>
      </dgm:t>
    </dgm:pt>
    <dgm:pt modelId="{8407E7A8-7BEE-4127-8A4C-017181538582}" type="parTrans" cxnId="{B9A02C20-A1BB-47B5-B314-AF0F4AB45D68}">
      <dgm:prSet/>
      <dgm:spPr/>
      <dgm:t>
        <a:bodyPr/>
        <a:lstStyle/>
        <a:p>
          <a:endParaRPr lang="ru-RU"/>
        </a:p>
      </dgm:t>
    </dgm:pt>
    <dgm:pt modelId="{6449D03F-8D3F-46D7-85D2-854667B18A11}" type="sibTrans" cxnId="{B9A02C20-A1BB-47B5-B314-AF0F4AB45D68}">
      <dgm:prSet/>
      <dgm:spPr/>
      <dgm:t>
        <a:bodyPr/>
        <a:lstStyle/>
        <a:p>
          <a:endParaRPr lang="ru-RU"/>
        </a:p>
      </dgm:t>
    </dgm:pt>
    <dgm:pt modelId="{532D3D8C-E33C-4B52-A236-77AD7D8BA121}" type="pres">
      <dgm:prSet presAssocID="{AA5136F6-8298-464F-B4E3-7E33634D3FCF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E991BD-F3B1-44B5-B900-4875A8FD91EE}" type="pres">
      <dgm:prSet presAssocID="{8A8D6526-51F2-4067-BD09-9E7E7DAD3A5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825C5F-DF5D-497B-9EE4-CF84E36564F8}" type="pres">
      <dgm:prSet presAssocID="{2814C53D-02DC-45BD-908C-F43BEA396338}" presName="sibTrans" presStyleLbl="sibTrans2D1" presStyleIdx="0" presStyleCnt="4"/>
      <dgm:spPr/>
      <dgm:t>
        <a:bodyPr/>
        <a:lstStyle/>
        <a:p>
          <a:endParaRPr lang="ru-RU"/>
        </a:p>
      </dgm:t>
    </dgm:pt>
    <dgm:pt modelId="{5AE8FE3B-1EB3-4F23-A8E2-AF83EFF8DA8F}" type="pres">
      <dgm:prSet presAssocID="{2814C53D-02DC-45BD-908C-F43BEA396338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C65FA6C4-BC3D-4828-A233-C6F18CD08251}" type="pres">
      <dgm:prSet presAssocID="{5F181500-468C-4A80-AE24-0F3989437FF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9F90C8-722A-4F1F-8CF8-42180BE05478}" type="pres">
      <dgm:prSet presAssocID="{A2D4F5EE-61B3-4D8D-B0B3-3DD4212F1E54}" presName="sibTrans" presStyleLbl="sibTrans2D1" presStyleIdx="1" presStyleCnt="4"/>
      <dgm:spPr/>
      <dgm:t>
        <a:bodyPr/>
        <a:lstStyle/>
        <a:p>
          <a:endParaRPr lang="ru-RU"/>
        </a:p>
      </dgm:t>
    </dgm:pt>
    <dgm:pt modelId="{6FD9671B-110A-4FF2-AC86-68497DE500DF}" type="pres">
      <dgm:prSet presAssocID="{A2D4F5EE-61B3-4D8D-B0B3-3DD4212F1E54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E56597C2-B2A5-4DC3-8800-3C72BC26AF90}" type="pres">
      <dgm:prSet presAssocID="{5A635036-B972-4D59-A4DA-F09AA6067D8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B2D5B1-CD71-431F-AABB-3325B7171903}" type="pres">
      <dgm:prSet presAssocID="{D0CF868F-4999-4C71-95DC-945D5EA5CAEA}" presName="sibTrans" presStyleLbl="sibTrans2D1" presStyleIdx="2" presStyleCnt="4"/>
      <dgm:spPr/>
      <dgm:t>
        <a:bodyPr/>
        <a:lstStyle/>
        <a:p>
          <a:endParaRPr lang="ru-RU"/>
        </a:p>
      </dgm:t>
    </dgm:pt>
    <dgm:pt modelId="{965C3BFF-390D-4C2B-BF38-A5EA83C01B65}" type="pres">
      <dgm:prSet presAssocID="{D0CF868F-4999-4C71-95DC-945D5EA5CAEA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4F25AC73-8C09-4FD9-8F31-484792437971}" type="pres">
      <dgm:prSet presAssocID="{A3B99517-9A3C-4640-9237-9ADAE47F85B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41D055-FE55-4898-BFAF-E8BB6B24C644}" type="pres">
      <dgm:prSet presAssocID="{E6F1693A-EA15-499A-B0B1-639722871288}" presName="sibTrans" presStyleLbl="sibTrans2D1" presStyleIdx="3" presStyleCnt="4"/>
      <dgm:spPr/>
      <dgm:t>
        <a:bodyPr/>
        <a:lstStyle/>
        <a:p>
          <a:endParaRPr lang="ru-RU"/>
        </a:p>
      </dgm:t>
    </dgm:pt>
    <dgm:pt modelId="{961A9FC0-B1C3-4DFB-98B3-DEEEB8E6C7C1}" type="pres">
      <dgm:prSet presAssocID="{E6F1693A-EA15-499A-B0B1-639722871288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54E837C9-5704-4407-A78A-0C57915A9D35}" type="pres">
      <dgm:prSet presAssocID="{D316159C-E1A8-49C0-BAAD-83049902F41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B3D6CE-3F37-400E-84A9-0AC67FD60125}" type="presOf" srcId="{D316159C-E1A8-49C0-BAAD-83049902F416}" destId="{54E837C9-5704-4407-A78A-0C57915A9D35}" srcOrd="0" destOrd="0" presId="urn:microsoft.com/office/officeart/2005/8/layout/process2"/>
    <dgm:cxn modelId="{B9A02C20-A1BB-47B5-B314-AF0F4AB45D68}" srcId="{AA5136F6-8298-464F-B4E3-7E33634D3FCF}" destId="{D316159C-E1A8-49C0-BAAD-83049902F416}" srcOrd="4" destOrd="0" parTransId="{8407E7A8-7BEE-4127-8A4C-017181538582}" sibTransId="{6449D03F-8D3F-46D7-85D2-854667B18A11}"/>
    <dgm:cxn modelId="{234795D9-9E68-4FAB-B1C8-074D4560F8D9}" srcId="{AA5136F6-8298-464F-B4E3-7E33634D3FCF}" destId="{A3B99517-9A3C-4640-9237-9ADAE47F85B8}" srcOrd="3" destOrd="0" parTransId="{0E3D9F8C-2800-411D-AF1F-5B39B89E0AC2}" sibTransId="{E6F1693A-EA15-499A-B0B1-639722871288}"/>
    <dgm:cxn modelId="{D8F8D68E-B3CB-4399-A945-7955E44A2F78}" type="presOf" srcId="{A2D4F5EE-61B3-4D8D-B0B3-3DD4212F1E54}" destId="{559F90C8-722A-4F1F-8CF8-42180BE05478}" srcOrd="0" destOrd="0" presId="urn:microsoft.com/office/officeart/2005/8/layout/process2"/>
    <dgm:cxn modelId="{9787A596-D6FF-4BD4-91FE-73C1B4259434}" type="presOf" srcId="{E6F1693A-EA15-499A-B0B1-639722871288}" destId="{961A9FC0-B1C3-4DFB-98B3-DEEEB8E6C7C1}" srcOrd="1" destOrd="0" presId="urn:microsoft.com/office/officeart/2005/8/layout/process2"/>
    <dgm:cxn modelId="{8855872C-205A-46F3-8E66-36F8903FF3F8}" type="presOf" srcId="{E6F1693A-EA15-499A-B0B1-639722871288}" destId="{2F41D055-FE55-4898-BFAF-E8BB6B24C644}" srcOrd="0" destOrd="0" presId="urn:microsoft.com/office/officeart/2005/8/layout/process2"/>
    <dgm:cxn modelId="{01B71CD1-30B0-4B34-961D-E407773528D1}" type="presOf" srcId="{A3B99517-9A3C-4640-9237-9ADAE47F85B8}" destId="{4F25AC73-8C09-4FD9-8F31-484792437971}" srcOrd="0" destOrd="0" presId="urn:microsoft.com/office/officeart/2005/8/layout/process2"/>
    <dgm:cxn modelId="{A4ECC129-F9F5-4174-A48F-2BACCEB80C81}" type="presOf" srcId="{5F181500-468C-4A80-AE24-0F3989437FF9}" destId="{C65FA6C4-BC3D-4828-A233-C6F18CD08251}" srcOrd="0" destOrd="0" presId="urn:microsoft.com/office/officeart/2005/8/layout/process2"/>
    <dgm:cxn modelId="{0C2062E3-B062-4178-9B70-1C54677F9ED3}" type="presOf" srcId="{AA5136F6-8298-464F-B4E3-7E33634D3FCF}" destId="{532D3D8C-E33C-4B52-A236-77AD7D8BA121}" srcOrd="0" destOrd="0" presId="urn:microsoft.com/office/officeart/2005/8/layout/process2"/>
    <dgm:cxn modelId="{5F8F9D32-1314-4C86-A940-3AFDDE270900}" type="presOf" srcId="{D0CF868F-4999-4C71-95DC-945D5EA5CAEA}" destId="{965C3BFF-390D-4C2B-BF38-A5EA83C01B65}" srcOrd="1" destOrd="0" presId="urn:microsoft.com/office/officeart/2005/8/layout/process2"/>
    <dgm:cxn modelId="{9F654529-4AA3-475A-A61E-E91BADECBB8E}" type="presOf" srcId="{A2D4F5EE-61B3-4D8D-B0B3-3DD4212F1E54}" destId="{6FD9671B-110A-4FF2-AC86-68497DE500DF}" srcOrd="1" destOrd="0" presId="urn:microsoft.com/office/officeart/2005/8/layout/process2"/>
    <dgm:cxn modelId="{592F2EA8-A534-4FB6-B18C-015A357B6CEC}" type="presOf" srcId="{5A635036-B972-4D59-A4DA-F09AA6067D8C}" destId="{E56597C2-B2A5-4DC3-8800-3C72BC26AF90}" srcOrd="0" destOrd="0" presId="urn:microsoft.com/office/officeart/2005/8/layout/process2"/>
    <dgm:cxn modelId="{94C90345-1D2F-441C-AED0-C6FBB645942D}" type="presOf" srcId="{8A8D6526-51F2-4067-BD09-9E7E7DAD3A5E}" destId="{8DE991BD-F3B1-44B5-B900-4875A8FD91EE}" srcOrd="0" destOrd="0" presId="urn:microsoft.com/office/officeart/2005/8/layout/process2"/>
    <dgm:cxn modelId="{0AF22BD8-26C7-4B34-9314-398804F434BA}" type="presOf" srcId="{2814C53D-02DC-45BD-908C-F43BEA396338}" destId="{E7825C5F-DF5D-497B-9EE4-CF84E36564F8}" srcOrd="0" destOrd="0" presId="urn:microsoft.com/office/officeart/2005/8/layout/process2"/>
    <dgm:cxn modelId="{2308D89A-FEE4-42AB-A43A-C8EEDEB1ED95}" srcId="{AA5136F6-8298-464F-B4E3-7E33634D3FCF}" destId="{8A8D6526-51F2-4067-BD09-9E7E7DAD3A5E}" srcOrd="0" destOrd="0" parTransId="{BE06AF4F-A73A-4D15-91CC-D70BD0F4D695}" sibTransId="{2814C53D-02DC-45BD-908C-F43BEA396338}"/>
    <dgm:cxn modelId="{C81406BD-6C43-484C-8E26-FFE5A20AAF80}" srcId="{AA5136F6-8298-464F-B4E3-7E33634D3FCF}" destId="{5A635036-B972-4D59-A4DA-F09AA6067D8C}" srcOrd="2" destOrd="0" parTransId="{FDEC003B-5EC4-434D-A48D-6B989E60A84A}" sibTransId="{D0CF868F-4999-4C71-95DC-945D5EA5CAEA}"/>
    <dgm:cxn modelId="{84792C0A-83EA-4F5A-8188-8BE651C84BF6}" type="presOf" srcId="{2814C53D-02DC-45BD-908C-F43BEA396338}" destId="{5AE8FE3B-1EB3-4F23-A8E2-AF83EFF8DA8F}" srcOrd="1" destOrd="0" presId="urn:microsoft.com/office/officeart/2005/8/layout/process2"/>
    <dgm:cxn modelId="{1B356F87-6C60-44C3-A0BF-FE4472207D76}" srcId="{AA5136F6-8298-464F-B4E3-7E33634D3FCF}" destId="{5F181500-468C-4A80-AE24-0F3989437FF9}" srcOrd="1" destOrd="0" parTransId="{BF2E0CFF-5E55-4B3F-BF09-022FE1D7ABD7}" sibTransId="{A2D4F5EE-61B3-4D8D-B0B3-3DD4212F1E54}"/>
    <dgm:cxn modelId="{CB517E01-F35E-4FB4-BA9A-05A229E9DF6D}" type="presOf" srcId="{D0CF868F-4999-4C71-95DC-945D5EA5CAEA}" destId="{81B2D5B1-CD71-431F-AABB-3325B7171903}" srcOrd="0" destOrd="0" presId="urn:microsoft.com/office/officeart/2005/8/layout/process2"/>
    <dgm:cxn modelId="{6296B9D7-4298-4ADC-8DA9-16AB665CCF37}" type="presParOf" srcId="{532D3D8C-E33C-4B52-A236-77AD7D8BA121}" destId="{8DE991BD-F3B1-44B5-B900-4875A8FD91EE}" srcOrd="0" destOrd="0" presId="urn:microsoft.com/office/officeart/2005/8/layout/process2"/>
    <dgm:cxn modelId="{68A7B34E-7904-417D-AC6D-7DA989C81E5F}" type="presParOf" srcId="{532D3D8C-E33C-4B52-A236-77AD7D8BA121}" destId="{E7825C5F-DF5D-497B-9EE4-CF84E36564F8}" srcOrd="1" destOrd="0" presId="urn:microsoft.com/office/officeart/2005/8/layout/process2"/>
    <dgm:cxn modelId="{7A5A092C-3CB7-4673-840D-828C086FCFD7}" type="presParOf" srcId="{E7825C5F-DF5D-497B-9EE4-CF84E36564F8}" destId="{5AE8FE3B-1EB3-4F23-A8E2-AF83EFF8DA8F}" srcOrd="0" destOrd="0" presId="urn:microsoft.com/office/officeart/2005/8/layout/process2"/>
    <dgm:cxn modelId="{D2937628-91C5-4FAA-AAD5-CE6D7332D871}" type="presParOf" srcId="{532D3D8C-E33C-4B52-A236-77AD7D8BA121}" destId="{C65FA6C4-BC3D-4828-A233-C6F18CD08251}" srcOrd="2" destOrd="0" presId="urn:microsoft.com/office/officeart/2005/8/layout/process2"/>
    <dgm:cxn modelId="{1F32C50F-A8C6-4E56-A9D2-A3875F043066}" type="presParOf" srcId="{532D3D8C-E33C-4B52-A236-77AD7D8BA121}" destId="{559F90C8-722A-4F1F-8CF8-42180BE05478}" srcOrd="3" destOrd="0" presId="urn:microsoft.com/office/officeart/2005/8/layout/process2"/>
    <dgm:cxn modelId="{382A3E63-9D93-440F-AE8E-3E7FDBCC4695}" type="presParOf" srcId="{559F90C8-722A-4F1F-8CF8-42180BE05478}" destId="{6FD9671B-110A-4FF2-AC86-68497DE500DF}" srcOrd="0" destOrd="0" presId="urn:microsoft.com/office/officeart/2005/8/layout/process2"/>
    <dgm:cxn modelId="{20F227FD-69FC-48E8-A0BF-4BD75B28B8C1}" type="presParOf" srcId="{532D3D8C-E33C-4B52-A236-77AD7D8BA121}" destId="{E56597C2-B2A5-4DC3-8800-3C72BC26AF90}" srcOrd="4" destOrd="0" presId="urn:microsoft.com/office/officeart/2005/8/layout/process2"/>
    <dgm:cxn modelId="{8E8A8E2C-A26C-485D-A979-00DF11FC3075}" type="presParOf" srcId="{532D3D8C-E33C-4B52-A236-77AD7D8BA121}" destId="{81B2D5B1-CD71-431F-AABB-3325B7171903}" srcOrd="5" destOrd="0" presId="urn:microsoft.com/office/officeart/2005/8/layout/process2"/>
    <dgm:cxn modelId="{7A11056D-D255-4392-993F-B460B5DE7F97}" type="presParOf" srcId="{81B2D5B1-CD71-431F-AABB-3325B7171903}" destId="{965C3BFF-390D-4C2B-BF38-A5EA83C01B65}" srcOrd="0" destOrd="0" presId="urn:microsoft.com/office/officeart/2005/8/layout/process2"/>
    <dgm:cxn modelId="{11EA8847-2BF7-450B-9757-8490E18119CC}" type="presParOf" srcId="{532D3D8C-E33C-4B52-A236-77AD7D8BA121}" destId="{4F25AC73-8C09-4FD9-8F31-484792437971}" srcOrd="6" destOrd="0" presId="urn:microsoft.com/office/officeart/2005/8/layout/process2"/>
    <dgm:cxn modelId="{4B359B24-BCE9-4D83-B9D9-53894E0431D7}" type="presParOf" srcId="{532D3D8C-E33C-4B52-A236-77AD7D8BA121}" destId="{2F41D055-FE55-4898-BFAF-E8BB6B24C644}" srcOrd="7" destOrd="0" presId="urn:microsoft.com/office/officeart/2005/8/layout/process2"/>
    <dgm:cxn modelId="{2B3CC852-1ABA-4600-9244-54347FEF1256}" type="presParOf" srcId="{2F41D055-FE55-4898-BFAF-E8BB6B24C644}" destId="{961A9FC0-B1C3-4DFB-98B3-DEEEB8E6C7C1}" srcOrd="0" destOrd="0" presId="urn:microsoft.com/office/officeart/2005/8/layout/process2"/>
    <dgm:cxn modelId="{01996E24-B803-4B08-9575-1D791AFFFDDE}" type="presParOf" srcId="{532D3D8C-E33C-4B52-A236-77AD7D8BA121}" destId="{54E837C9-5704-4407-A78A-0C57915A9D35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D6A45D8-9F33-4521-A969-AAD700EA742E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F27426-184D-49D4-A437-0FDC41F19907}">
      <dgm:prSet phldrT="[Текст]" custT="1"/>
      <dgm:spPr>
        <a:solidFill>
          <a:schemeClr val="accent5">
            <a:lumMod val="5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b="1" dirty="0" smtClean="0">
              <a:latin typeface="Century Gothic" panose="020B0502020202020204" pitchFamily="34" charset="0"/>
            </a:rPr>
            <a:t>СОХРАНЕНИЕ ПОТЕНЦИАЛА </a:t>
          </a:r>
          <a:br>
            <a:rPr lang="ru-RU" sz="1600" b="1" dirty="0" smtClean="0">
              <a:latin typeface="Century Gothic" panose="020B0502020202020204" pitchFamily="34" charset="0"/>
            </a:rPr>
          </a:br>
          <a:r>
            <a:rPr lang="ru-RU" sz="1600" b="1" dirty="0" smtClean="0">
              <a:latin typeface="Century Gothic" panose="020B0502020202020204" pitchFamily="34" charset="0"/>
            </a:rPr>
            <a:t>И МОТИВАЦИИ</a:t>
          </a:r>
          <a:endParaRPr lang="ru-RU" sz="1600" b="1" dirty="0">
            <a:latin typeface="Century Gothic" panose="020B0502020202020204" pitchFamily="34" charset="0"/>
          </a:endParaRPr>
        </a:p>
      </dgm:t>
    </dgm:pt>
    <dgm:pt modelId="{0AB740C6-8F3C-4CFA-A328-46028D73F3AA}" type="parTrans" cxnId="{E582C7EE-8771-4671-94DF-0C9687FAAA24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BF280F9A-D33D-45EE-B9C0-F569F86F8170}" type="sibTrans" cxnId="{E582C7EE-8771-4671-94DF-0C9687FAAA24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F414D561-7DF1-47D6-9CF6-5805EB8AEB40}">
      <dgm:prSet phldrT="[Текст]" custT="1"/>
      <dgm:spPr>
        <a:solidFill>
          <a:schemeClr val="accent5">
            <a:lumMod val="75000"/>
            <a:alpha val="9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  <a:latin typeface="Century Gothic" panose="020B0502020202020204" pitchFamily="34" charset="0"/>
            </a:rPr>
            <a:t>Участие </a:t>
          </a:r>
          <a:br>
            <a:rPr lang="ru-RU" sz="1400" dirty="0" smtClean="0">
              <a:solidFill>
                <a:schemeClr val="bg1"/>
              </a:solidFill>
              <a:latin typeface="Century Gothic" panose="020B0502020202020204" pitchFamily="34" charset="0"/>
            </a:rPr>
          </a:br>
          <a:r>
            <a:rPr lang="ru-RU" sz="1400" dirty="0" smtClean="0">
              <a:solidFill>
                <a:schemeClr val="bg1"/>
              </a:solidFill>
              <a:latin typeface="Century Gothic" panose="020B0502020202020204" pitchFamily="34" charset="0"/>
            </a:rPr>
            <a:t>в конкурсах</a:t>
          </a:r>
          <a:endParaRPr lang="ru-RU" sz="1400" dirty="0">
            <a:solidFill>
              <a:schemeClr val="bg1"/>
            </a:solidFill>
            <a:latin typeface="Century Gothic" panose="020B0502020202020204" pitchFamily="34" charset="0"/>
          </a:endParaRPr>
        </a:p>
      </dgm:t>
    </dgm:pt>
    <dgm:pt modelId="{4B4F0B16-8758-4AD9-A8A8-C271D076BEB7}" type="parTrans" cxnId="{787E9797-4B72-48CD-B63C-6E1195522E58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89B661DF-C187-4269-9584-EA7835D94132}" type="sibTrans" cxnId="{787E9797-4B72-48CD-B63C-6E1195522E58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216CA5BD-8F7A-47BC-BE76-318C37E736DB}">
      <dgm:prSet phldrT="[Текст]" custT="1"/>
      <dgm:spPr>
        <a:solidFill>
          <a:schemeClr val="accent4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b="1" dirty="0" smtClean="0">
              <a:latin typeface="Century Gothic" panose="020B0502020202020204" pitchFamily="34" charset="0"/>
            </a:rPr>
            <a:t>ФОРМИРОВАНИЕ СООБЩЕСТВА</a:t>
          </a:r>
          <a:endParaRPr lang="ru-RU" sz="1600" b="1" dirty="0">
            <a:latin typeface="Century Gothic" panose="020B0502020202020204" pitchFamily="34" charset="0"/>
          </a:endParaRPr>
        </a:p>
      </dgm:t>
    </dgm:pt>
    <dgm:pt modelId="{C6CD1F3E-B0E9-450C-AC6A-C346FFD08E41}" type="parTrans" cxnId="{F9180484-E668-4B81-A1D8-9C3802A78E58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FCDF259F-5114-41C4-9C6B-A1D8FF58AEBB}" type="sibTrans" cxnId="{F9180484-E668-4B81-A1D8-9C3802A78E58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4FDD1AB5-E908-482F-8EE6-BCF379AF9F03}">
      <dgm:prSet phldrT="[Текст]" custT="1"/>
      <dgm:spPr>
        <a:solidFill>
          <a:schemeClr val="accent4">
            <a:alpha val="9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  <a:latin typeface="Century Gothic" panose="020B0502020202020204" pitchFamily="34" charset="0"/>
            </a:rPr>
            <a:t>Организация наставничества</a:t>
          </a:r>
          <a:endParaRPr lang="ru-RU" sz="1400" dirty="0">
            <a:solidFill>
              <a:schemeClr val="bg1"/>
            </a:solidFill>
            <a:latin typeface="Century Gothic" panose="020B0502020202020204" pitchFamily="34" charset="0"/>
          </a:endParaRPr>
        </a:p>
      </dgm:t>
    </dgm:pt>
    <dgm:pt modelId="{320F2480-109D-4D20-B281-6F250BFBCD61}" type="parTrans" cxnId="{5A4C29F7-025F-4D06-A1FA-5B137A0139B8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D0E52ABC-F433-422B-907E-4E637639D883}" type="sibTrans" cxnId="{5A4C29F7-025F-4D06-A1FA-5B137A0139B8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714643E0-7ACA-44A0-9CA0-F551F95E6F1E}">
      <dgm:prSet phldrT="[Текст]" custT="1"/>
      <dgm:spPr>
        <a:solidFill>
          <a:schemeClr val="accent4">
            <a:alpha val="9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  <a:latin typeface="Century Gothic" panose="020B0502020202020204" pitchFamily="34" charset="0"/>
            </a:rPr>
            <a:t>Диссеминация модели работы</a:t>
          </a:r>
          <a:endParaRPr lang="ru-RU" sz="1400" dirty="0">
            <a:solidFill>
              <a:schemeClr val="bg1"/>
            </a:solidFill>
            <a:latin typeface="Century Gothic" panose="020B0502020202020204" pitchFamily="34" charset="0"/>
          </a:endParaRPr>
        </a:p>
      </dgm:t>
    </dgm:pt>
    <dgm:pt modelId="{91FC30C5-AA27-466F-A018-BD70FCBA25A0}" type="parTrans" cxnId="{DC072980-3DA8-417E-A56D-D41274703BCB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E88C201C-83A1-41B4-811B-CC000EA1EBCF}" type="sibTrans" cxnId="{DC072980-3DA8-417E-A56D-D41274703BCB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AE14A8E3-80A0-4629-862D-336D0A980DC7}">
      <dgm:prSet phldrT="[Текст]" custT="1"/>
      <dgm:spPr>
        <a:solidFill>
          <a:schemeClr val="accent2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 smtClean="0">
              <a:solidFill>
                <a:schemeClr val="bg1"/>
              </a:solidFill>
              <a:latin typeface="Century Gothic" panose="020B0502020202020204" pitchFamily="34" charset="0"/>
            </a:rPr>
            <a:t>РАЗВИТИЕ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600" b="1" dirty="0" smtClean="0">
              <a:solidFill>
                <a:schemeClr val="bg1"/>
              </a:solidFill>
              <a:latin typeface="Century Gothic" panose="020B0502020202020204" pitchFamily="34" charset="0"/>
            </a:rPr>
            <a:t>HARD SKILLS, </a:t>
          </a:r>
          <a:r>
            <a:rPr lang="ru-RU" sz="1600" b="1" dirty="0" smtClean="0">
              <a:solidFill>
                <a:schemeClr val="bg1"/>
              </a:solidFill>
              <a:latin typeface="Century Gothic" panose="020B0502020202020204" pitchFamily="34" charset="0"/>
            </a:rPr>
            <a:t> </a:t>
          </a:r>
          <a:r>
            <a:rPr lang="en-US" sz="1600" b="1" dirty="0" smtClean="0">
              <a:solidFill>
                <a:schemeClr val="bg1"/>
              </a:solidFill>
              <a:latin typeface="Century Gothic" panose="020B0502020202020204" pitchFamily="34" charset="0"/>
            </a:rPr>
            <a:t/>
          </a:r>
          <a:br>
            <a:rPr lang="en-US" sz="1600" b="1" dirty="0" smtClean="0">
              <a:solidFill>
                <a:schemeClr val="bg1"/>
              </a:solidFill>
              <a:latin typeface="Century Gothic" panose="020B0502020202020204" pitchFamily="34" charset="0"/>
            </a:rPr>
          </a:br>
          <a:r>
            <a:rPr lang="en-US" sz="1600" b="1" dirty="0" smtClean="0">
              <a:solidFill>
                <a:schemeClr val="bg1"/>
              </a:solidFill>
              <a:latin typeface="Century Gothic" panose="020B0502020202020204" pitchFamily="34" charset="0"/>
            </a:rPr>
            <a:t>SOFT SKILLS, </a:t>
          </a:r>
          <a:br>
            <a:rPr lang="en-US" sz="1600" b="1" dirty="0" smtClean="0">
              <a:solidFill>
                <a:schemeClr val="bg1"/>
              </a:solidFill>
              <a:latin typeface="Century Gothic" panose="020B0502020202020204" pitchFamily="34" charset="0"/>
            </a:rPr>
          </a:br>
          <a:r>
            <a:rPr lang="en-US" sz="1600" b="1" u="sng" dirty="0" smtClean="0">
              <a:solidFill>
                <a:schemeClr val="bg1"/>
              </a:solidFill>
              <a:effectLst/>
              <a:latin typeface="Century Gothic" panose="020B0502020202020204" pitchFamily="34" charset="0"/>
            </a:rPr>
            <a:t>SELF SKILLS</a:t>
          </a:r>
          <a:endParaRPr lang="ru-RU" sz="1600" b="1" u="sng" dirty="0">
            <a:solidFill>
              <a:schemeClr val="bg1"/>
            </a:solidFill>
            <a:effectLst/>
            <a:latin typeface="Century Gothic" panose="020B0502020202020204" pitchFamily="34" charset="0"/>
          </a:endParaRPr>
        </a:p>
      </dgm:t>
    </dgm:pt>
    <dgm:pt modelId="{0A790E05-65A5-4F44-BDED-E003F33AB50B}" type="parTrans" cxnId="{000E7A7C-550A-4213-BC8B-145B2F4A0734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4899B9BA-E28C-4257-8587-F0EDD9B1B264}" type="sibTrans" cxnId="{000E7A7C-550A-4213-BC8B-145B2F4A0734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A950DD80-34A6-4085-A7C8-E5FE169F9BD0}">
      <dgm:prSet phldrT="[Текст]" custT="1"/>
      <dgm:spPr>
        <a:solidFill>
          <a:schemeClr val="accent2">
            <a:alpha val="9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  <a:latin typeface="Century Gothic" panose="020B0502020202020204" pitchFamily="34" charset="0"/>
            </a:rPr>
            <a:t>Повышение личной эффективности</a:t>
          </a:r>
          <a:endParaRPr lang="ru-RU" sz="1400" dirty="0">
            <a:solidFill>
              <a:schemeClr val="bg1"/>
            </a:solidFill>
            <a:latin typeface="Century Gothic" panose="020B0502020202020204" pitchFamily="34" charset="0"/>
          </a:endParaRPr>
        </a:p>
      </dgm:t>
    </dgm:pt>
    <dgm:pt modelId="{63D95136-0F7D-4CCB-99B1-8822C30ED8E4}" type="parTrans" cxnId="{229AEDDC-669C-4FFE-815B-83ACFB90C87A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7B52528D-A51E-4855-BE82-7B6B7DBDEE85}" type="sibTrans" cxnId="{229AEDDC-669C-4FFE-815B-83ACFB90C87A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BDC7CE19-62C7-4F87-9BF3-7C55C321CC10}">
      <dgm:prSet phldrT="[Текст]" custT="1"/>
      <dgm:spPr>
        <a:solidFill>
          <a:schemeClr val="accent2">
            <a:alpha val="9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  <a:latin typeface="Century Gothic" panose="020B0502020202020204" pitchFamily="34" charset="0"/>
            </a:rPr>
            <a:t>Проведение публичных мероприятий</a:t>
          </a:r>
          <a:endParaRPr lang="ru-RU" sz="1400" dirty="0">
            <a:solidFill>
              <a:schemeClr val="bg1"/>
            </a:solidFill>
            <a:latin typeface="Century Gothic" panose="020B0502020202020204" pitchFamily="34" charset="0"/>
          </a:endParaRPr>
        </a:p>
      </dgm:t>
    </dgm:pt>
    <dgm:pt modelId="{2F65AF13-2B5A-4CAE-8ADF-12D054D33F9E}" type="parTrans" cxnId="{FC3B483D-E1E1-49C6-A573-4BAC16B38381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10561B64-AA42-4F68-85C1-83B0448E5DDB}" type="sibTrans" cxnId="{FC3B483D-E1E1-49C6-A573-4BAC16B38381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54BF4E98-27C5-44C0-8F1E-A6ABD2CD3C40}">
      <dgm:prSet phldrT="[Текст]" custT="1"/>
      <dgm:spPr>
        <a:solidFill>
          <a:schemeClr val="accent5">
            <a:lumMod val="75000"/>
            <a:alpha val="9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  <a:latin typeface="Century Gothic" panose="020B0502020202020204" pitchFamily="34" charset="0"/>
            </a:rPr>
            <a:t>Публикация авторских разработок</a:t>
          </a:r>
          <a:endParaRPr lang="ru-RU" sz="1400" dirty="0">
            <a:solidFill>
              <a:schemeClr val="bg1"/>
            </a:solidFill>
            <a:latin typeface="Century Gothic" panose="020B0502020202020204" pitchFamily="34" charset="0"/>
          </a:endParaRPr>
        </a:p>
      </dgm:t>
    </dgm:pt>
    <dgm:pt modelId="{C8A95291-D61F-4728-88BF-B5F7EBE382F2}" type="parTrans" cxnId="{B1379AD9-7BCF-42F5-B65A-DDD3478B58EB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5EA0B7B8-85B0-48B1-A017-F5C719660F4A}" type="sibTrans" cxnId="{B1379AD9-7BCF-42F5-B65A-DDD3478B58EB}">
      <dgm:prSet/>
      <dgm:spPr/>
      <dgm:t>
        <a:bodyPr/>
        <a:lstStyle/>
        <a:p>
          <a:endParaRPr lang="ru-RU" sz="1600">
            <a:latin typeface="Century Gothic" panose="020B0502020202020204" pitchFamily="34" charset="0"/>
          </a:endParaRPr>
        </a:p>
      </dgm:t>
    </dgm:pt>
    <dgm:pt modelId="{0EAB167C-EC7F-4395-BDC3-55B5609F9974}" type="pres">
      <dgm:prSet presAssocID="{9D6A45D8-9F33-4521-A969-AAD700EA742E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EE4C92A-7303-44CF-BCE1-934B4E4561CB}" type="pres">
      <dgm:prSet presAssocID="{EDF27426-184D-49D4-A437-0FDC41F19907}" presName="horFlow" presStyleCnt="0"/>
      <dgm:spPr/>
    </dgm:pt>
    <dgm:pt modelId="{7F5A39F0-3522-497B-97A2-4AA642BA796F}" type="pres">
      <dgm:prSet presAssocID="{EDF27426-184D-49D4-A437-0FDC41F19907}" presName="bigChev" presStyleLbl="node1" presStyleIdx="0" presStyleCnt="3"/>
      <dgm:spPr/>
      <dgm:t>
        <a:bodyPr/>
        <a:lstStyle/>
        <a:p>
          <a:endParaRPr lang="ru-RU"/>
        </a:p>
      </dgm:t>
    </dgm:pt>
    <dgm:pt modelId="{4CA005F3-DAD1-4AC8-A1A9-76C7A112EE6A}" type="pres">
      <dgm:prSet presAssocID="{4B4F0B16-8758-4AD9-A8A8-C271D076BEB7}" presName="parTrans" presStyleCnt="0"/>
      <dgm:spPr/>
    </dgm:pt>
    <dgm:pt modelId="{F9EB7C10-90C0-424B-90BA-3BFB6035DCB3}" type="pres">
      <dgm:prSet presAssocID="{F414D561-7DF1-47D6-9CF6-5805EB8AEB40}" presName="node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6A976F-5198-4304-8B72-CF1FF607BD02}" type="pres">
      <dgm:prSet presAssocID="{89B661DF-C187-4269-9584-EA7835D94132}" presName="sibTrans" presStyleCnt="0"/>
      <dgm:spPr/>
    </dgm:pt>
    <dgm:pt modelId="{9E5B9F54-C97F-4EF0-8BC7-C77347C5EA5A}" type="pres">
      <dgm:prSet presAssocID="{54BF4E98-27C5-44C0-8F1E-A6ABD2CD3C40}" presName="node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D387CA-41DD-4748-8E91-197B546AD963}" type="pres">
      <dgm:prSet presAssocID="{EDF27426-184D-49D4-A437-0FDC41F19907}" presName="vSp" presStyleCnt="0"/>
      <dgm:spPr/>
    </dgm:pt>
    <dgm:pt modelId="{F0A53DA8-9F96-4608-9D69-B5E5D0C42BBD}" type="pres">
      <dgm:prSet presAssocID="{216CA5BD-8F7A-47BC-BE76-318C37E736DB}" presName="horFlow" presStyleCnt="0"/>
      <dgm:spPr/>
    </dgm:pt>
    <dgm:pt modelId="{99BD8603-8D4A-49F4-AE31-EAEE1FF35B88}" type="pres">
      <dgm:prSet presAssocID="{216CA5BD-8F7A-47BC-BE76-318C37E736DB}" presName="bigChev" presStyleLbl="node1" presStyleIdx="1" presStyleCnt="3"/>
      <dgm:spPr/>
      <dgm:t>
        <a:bodyPr/>
        <a:lstStyle/>
        <a:p>
          <a:endParaRPr lang="ru-RU"/>
        </a:p>
      </dgm:t>
    </dgm:pt>
    <dgm:pt modelId="{D844F6E2-22C6-4D46-8649-91B496E7DB36}" type="pres">
      <dgm:prSet presAssocID="{320F2480-109D-4D20-B281-6F250BFBCD61}" presName="parTrans" presStyleCnt="0"/>
      <dgm:spPr/>
    </dgm:pt>
    <dgm:pt modelId="{FC2EA5FF-25F2-48CA-B77C-84BCF6CF96D0}" type="pres">
      <dgm:prSet presAssocID="{4FDD1AB5-E908-482F-8EE6-BCF379AF9F03}" presName="node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2E3C94-C44F-48F5-8868-06602837B0E7}" type="pres">
      <dgm:prSet presAssocID="{D0E52ABC-F433-422B-907E-4E637639D883}" presName="sibTrans" presStyleCnt="0"/>
      <dgm:spPr/>
    </dgm:pt>
    <dgm:pt modelId="{51A17FC3-C6CB-437D-B468-8F754A6A0E5C}" type="pres">
      <dgm:prSet presAssocID="{714643E0-7ACA-44A0-9CA0-F551F95E6F1E}" presName="node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FB75D8-45AD-4F48-A9FE-1EB0A52C77B3}" type="pres">
      <dgm:prSet presAssocID="{216CA5BD-8F7A-47BC-BE76-318C37E736DB}" presName="vSp" presStyleCnt="0"/>
      <dgm:spPr/>
    </dgm:pt>
    <dgm:pt modelId="{DE24EAD6-F09E-4E38-859D-A890914BBFED}" type="pres">
      <dgm:prSet presAssocID="{AE14A8E3-80A0-4629-862D-336D0A980DC7}" presName="horFlow" presStyleCnt="0"/>
      <dgm:spPr/>
    </dgm:pt>
    <dgm:pt modelId="{0A28ED94-4D2C-47D4-B9F6-81DC31FDE063}" type="pres">
      <dgm:prSet presAssocID="{AE14A8E3-80A0-4629-862D-336D0A980DC7}" presName="bigChev" presStyleLbl="node1" presStyleIdx="2" presStyleCnt="3"/>
      <dgm:spPr/>
      <dgm:t>
        <a:bodyPr/>
        <a:lstStyle/>
        <a:p>
          <a:endParaRPr lang="ru-RU"/>
        </a:p>
      </dgm:t>
    </dgm:pt>
    <dgm:pt modelId="{43F0BDCF-7138-46B6-8610-1BC99A83F3D7}" type="pres">
      <dgm:prSet presAssocID="{63D95136-0F7D-4CCB-99B1-8822C30ED8E4}" presName="parTrans" presStyleCnt="0"/>
      <dgm:spPr/>
    </dgm:pt>
    <dgm:pt modelId="{7895B4BD-ED63-4D56-B987-E077FC3DBD9E}" type="pres">
      <dgm:prSet presAssocID="{A950DD80-34A6-4085-A7C8-E5FE169F9BD0}" presName="node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5C8C31-F656-45C6-AA7E-4F8D7E7F5833}" type="pres">
      <dgm:prSet presAssocID="{7B52528D-A51E-4855-BE82-7B6B7DBDEE85}" presName="sibTrans" presStyleCnt="0"/>
      <dgm:spPr/>
    </dgm:pt>
    <dgm:pt modelId="{B37B0456-F413-49B2-A51C-848778749389}" type="pres">
      <dgm:prSet presAssocID="{BDC7CE19-62C7-4F87-9BF3-7C55C321CC10}" presName="node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379AD9-7BCF-42F5-B65A-DDD3478B58EB}" srcId="{EDF27426-184D-49D4-A437-0FDC41F19907}" destId="{54BF4E98-27C5-44C0-8F1E-A6ABD2CD3C40}" srcOrd="1" destOrd="0" parTransId="{C8A95291-D61F-4728-88BF-B5F7EBE382F2}" sibTransId="{5EA0B7B8-85B0-48B1-A017-F5C719660F4A}"/>
    <dgm:cxn modelId="{229AEDDC-669C-4FFE-815B-83ACFB90C87A}" srcId="{AE14A8E3-80A0-4629-862D-336D0A980DC7}" destId="{A950DD80-34A6-4085-A7C8-E5FE169F9BD0}" srcOrd="0" destOrd="0" parTransId="{63D95136-0F7D-4CCB-99B1-8822C30ED8E4}" sibTransId="{7B52528D-A51E-4855-BE82-7B6B7DBDEE85}"/>
    <dgm:cxn modelId="{5A4C29F7-025F-4D06-A1FA-5B137A0139B8}" srcId="{216CA5BD-8F7A-47BC-BE76-318C37E736DB}" destId="{4FDD1AB5-E908-482F-8EE6-BCF379AF9F03}" srcOrd="0" destOrd="0" parTransId="{320F2480-109D-4D20-B281-6F250BFBCD61}" sibTransId="{D0E52ABC-F433-422B-907E-4E637639D883}"/>
    <dgm:cxn modelId="{0C9039F8-4E4E-4D22-9368-64AF5CC098E4}" type="presOf" srcId="{714643E0-7ACA-44A0-9CA0-F551F95E6F1E}" destId="{51A17FC3-C6CB-437D-B468-8F754A6A0E5C}" srcOrd="0" destOrd="0" presId="urn:microsoft.com/office/officeart/2005/8/layout/lProcess3"/>
    <dgm:cxn modelId="{98DC5C3B-3027-4EFA-B593-D7D0030935BB}" type="presOf" srcId="{BDC7CE19-62C7-4F87-9BF3-7C55C321CC10}" destId="{B37B0456-F413-49B2-A51C-848778749389}" srcOrd="0" destOrd="0" presId="urn:microsoft.com/office/officeart/2005/8/layout/lProcess3"/>
    <dgm:cxn modelId="{554C537D-3FAD-406D-80E2-71DE526E7D44}" type="presOf" srcId="{A950DD80-34A6-4085-A7C8-E5FE169F9BD0}" destId="{7895B4BD-ED63-4D56-B987-E077FC3DBD9E}" srcOrd="0" destOrd="0" presId="urn:microsoft.com/office/officeart/2005/8/layout/lProcess3"/>
    <dgm:cxn modelId="{CAB8A411-B034-4BE2-BE4B-EA84A95617EA}" type="presOf" srcId="{54BF4E98-27C5-44C0-8F1E-A6ABD2CD3C40}" destId="{9E5B9F54-C97F-4EF0-8BC7-C77347C5EA5A}" srcOrd="0" destOrd="0" presId="urn:microsoft.com/office/officeart/2005/8/layout/lProcess3"/>
    <dgm:cxn modelId="{129CA0C7-90A1-4021-9BFA-A8BDF5C99E6F}" type="presOf" srcId="{EDF27426-184D-49D4-A437-0FDC41F19907}" destId="{7F5A39F0-3522-497B-97A2-4AA642BA796F}" srcOrd="0" destOrd="0" presId="urn:microsoft.com/office/officeart/2005/8/layout/lProcess3"/>
    <dgm:cxn modelId="{E420ECD1-EC4D-4A9E-BBA2-766BDD19F1AE}" type="presOf" srcId="{9D6A45D8-9F33-4521-A969-AAD700EA742E}" destId="{0EAB167C-EC7F-4395-BDC3-55B5609F9974}" srcOrd="0" destOrd="0" presId="urn:microsoft.com/office/officeart/2005/8/layout/lProcess3"/>
    <dgm:cxn modelId="{000E7A7C-550A-4213-BC8B-145B2F4A0734}" srcId="{9D6A45D8-9F33-4521-A969-AAD700EA742E}" destId="{AE14A8E3-80A0-4629-862D-336D0A980DC7}" srcOrd="2" destOrd="0" parTransId="{0A790E05-65A5-4F44-BDED-E003F33AB50B}" sibTransId="{4899B9BA-E28C-4257-8587-F0EDD9B1B264}"/>
    <dgm:cxn modelId="{6874FB4D-8046-41A4-81F1-2DA8266614D7}" type="presOf" srcId="{F414D561-7DF1-47D6-9CF6-5805EB8AEB40}" destId="{F9EB7C10-90C0-424B-90BA-3BFB6035DCB3}" srcOrd="0" destOrd="0" presId="urn:microsoft.com/office/officeart/2005/8/layout/lProcess3"/>
    <dgm:cxn modelId="{FC3B483D-E1E1-49C6-A573-4BAC16B38381}" srcId="{AE14A8E3-80A0-4629-862D-336D0A980DC7}" destId="{BDC7CE19-62C7-4F87-9BF3-7C55C321CC10}" srcOrd="1" destOrd="0" parTransId="{2F65AF13-2B5A-4CAE-8ADF-12D054D33F9E}" sibTransId="{10561B64-AA42-4F68-85C1-83B0448E5DDB}"/>
    <dgm:cxn modelId="{B9B6647B-29DA-4EA0-8EB7-026A475AC413}" type="presOf" srcId="{4FDD1AB5-E908-482F-8EE6-BCF379AF9F03}" destId="{FC2EA5FF-25F2-48CA-B77C-84BCF6CF96D0}" srcOrd="0" destOrd="0" presId="urn:microsoft.com/office/officeart/2005/8/layout/lProcess3"/>
    <dgm:cxn modelId="{E582C7EE-8771-4671-94DF-0C9687FAAA24}" srcId="{9D6A45D8-9F33-4521-A969-AAD700EA742E}" destId="{EDF27426-184D-49D4-A437-0FDC41F19907}" srcOrd="0" destOrd="0" parTransId="{0AB740C6-8F3C-4CFA-A328-46028D73F3AA}" sibTransId="{BF280F9A-D33D-45EE-B9C0-F569F86F8170}"/>
    <dgm:cxn modelId="{DC072980-3DA8-417E-A56D-D41274703BCB}" srcId="{216CA5BD-8F7A-47BC-BE76-318C37E736DB}" destId="{714643E0-7ACA-44A0-9CA0-F551F95E6F1E}" srcOrd="1" destOrd="0" parTransId="{91FC30C5-AA27-466F-A018-BD70FCBA25A0}" sibTransId="{E88C201C-83A1-41B4-811B-CC000EA1EBCF}"/>
    <dgm:cxn modelId="{F9180484-E668-4B81-A1D8-9C3802A78E58}" srcId="{9D6A45D8-9F33-4521-A969-AAD700EA742E}" destId="{216CA5BD-8F7A-47BC-BE76-318C37E736DB}" srcOrd="1" destOrd="0" parTransId="{C6CD1F3E-B0E9-450C-AC6A-C346FFD08E41}" sibTransId="{FCDF259F-5114-41C4-9C6B-A1D8FF58AEBB}"/>
    <dgm:cxn modelId="{4C9CF8D8-1183-4BD6-8340-B20D571D7E8F}" type="presOf" srcId="{216CA5BD-8F7A-47BC-BE76-318C37E736DB}" destId="{99BD8603-8D4A-49F4-AE31-EAEE1FF35B88}" srcOrd="0" destOrd="0" presId="urn:microsoft.com/office/officeart/2005/8/layout/lProcess3"/>
    <dgm:cxn modelId="{787E9797-4B72-48CD-B63C-6E1195522E58}" srcId="{EDF27426-184D-49D4-A437-0FDC41F19907}" destId="{F414D561-7DF1-47D6-9CF6-5805EB8AEB40}" srcOrd="0" destOrd="0" parTransId="{4B4F0B16-8758-4AD9-A8A8-C271D076BEB7}" sibTransId="{89B661DF-C187-4269-9584-EA7835D94132}"/>
    <dgm:cxn modelId="{104853AE-2FC2-4DD3-A81F-13139799019E}" type="presOf" srcId="{AE14A8E3-80A0-4629-862D-336D0A980DC7}" destId="{0A28ED94-4D2C-47D4-B9F6-81DC31FDE063}" srcOrd="0" destOrd="0" presId="urn:microsoft.com/office/officeart/2005/8/layout/lProcess3"/>
    <dgm:cxn modelId="{1420B7EC-B83B-493F-969C-75B5C404300D}" type="presParOf" srcId="{0EAB167C-EC7F-4395-BDC3-55B5609F9974}" destId="{DEE4C92A-7303-44CF-BCE1-934B4E4561CB}" srcOrd="0" destOrd="0" presId="urn:microsoft.com/office/officeart/2005/8/layout/lProcess3"/>
    <dgm:cxn modelId="{8B372E9E-FF8E-42F8-907F-DC8E317C6098}" type="presParOf" srcId="{DEE4C92A-7303-44CF-BCE1-934B4E4561CB}" destId="{7F5A39F0-3522-497B-97A2-4AA642BA796F}" srcOrd="0" destOrd="0" presId="urn:microsoft.com/office/officeart/2005/8/layout/lProcess3"/>
    <dgm:cxn modelId="{C57D563E-D868-4FC5-9A7D-543F0A31C357}" type="presParOf" srcId="{DEE4C92A-7303-44CF-BCE1-934B4E4561CB}" destId="{4CA005F3-DAD1-4AC8-A1A9-76C7A112EE6A}" srcOrd="1" destOrd="0" presId="urn:microsoft.com/office/officeart/2005/8/layout/lProcess3"/>
    <dgm:cxn modelId="{0121A53C-4499-4515-9AC5-A6B14DE69B2F}" type="presParOf" srcId="{DEE4C92A-7303-44CF-BCE1-934B4E4561CB}" destId="{F9EB7C10-90C0-424B-90BA-3BFB6035DCB3}" srcOrd="2" destOrd="0" presId="urn:microsoft.com/office/officeart/2005/8/layout/lProcess3"/>
    <dgm:cxn modelId="{BF53942D-B40F-4759-95C1-25C6D9D19D72}" type="presParOf" srcId="{DEE4C92A-7303-44CF-BCE1-934B4E4561CB}" destId="{EA6A976F-5198-4304-8B72-CF1FF607BD02}" srcOrd="3" destOrd="0" presId="urn:microsoft.com/office/officeart/2005/8/layout/lProcess3"/>
    <dgm:cxn modelId="{05CAB73A-25F6-45EE-9FED-33BF4E12BB24}" type="presParOf" srcId="{DEE4C92A-7303-44CF-BCE1-934B4E4561CB}" destId="{9E5B9F54-C97F-4EF0-8BC7-C77347C5EA5A}" srcOrd="4" destOrd="0" presId="urn:microsoft.com/office/officeart/2005/8/layout/lProcess3"/>
    <dgm:cxn modelId="{B3C640B1-4EBA-4B20-9ECA-3D5545E315E7}" type="presParOf" srcId="{0EAB167C-EC7F-4395-BDC3-55B5609F9974}" destId="{3CD387CA-41DD-4748-8E91-197B546AD963}" srcOrd="1" destOrd="0" presId="urn:microsoft.com/office/officeart/2005/8/layout/lProcess3"/>
    <dgm:cxn modelId="{92A78926-6EA1-4B2A-ACF3-7375E4B5A914}" type="presParOf" srcId="{0EAB167C-EC7F-4395-BDC3-55B5609F9974}" destId="{F0A53DA8-9F96-4608-9D69-B5E5D0C42BBD}" srcOrd="2" destOrd="0" presId="urn:microsoft.com/office/officeart/2005/8/layout/lProcess3"/>
    <dgm:cxn modelId="{564E4234-7961-46B8-9E7E-B454ADB52E4F}" type="presParOf" srcId="{F0A53DA8-9F96-4608-9D69-B5E5D0C42BBD}" destId="{99BD8603-8D4A-49F4-AE31-EAEE1FF35B88}" srcOrd="0" destOrd="0" presId="urn:microsoft.com/office/officeart/2005/8/layout/lProcess3"/>
    <dgm:cxn modelId="{AB1E0351-BD61-4CC2-9ACA-8F7BB0DEE181}" type="presParOf" srcId="{F0A53DA8-9F96-4608-9D69-B5E5D0C42BBD}" destId="{D844F6E2-22C6-4D46-8649-91B496E7DB36}" srcOrd="1" destOrd="0" presId="urn:microsoft.com/office/officeart/2005/8/layout/lProcess3"/>
    <dgm:cxn modelId="{B6533CBD-1B86-4603-BA30-525A720B8803}" type="presParOf" srcId="{F0A53DA8-9F96-4608-9D69-B5E5D0C42BBD}" destId="{FC2EA5FF-25F2-48CA-B77C-84BCF6CF96D0}" srcOrd="2" destOrd="0" presId="urn:microsoft.com/office/officeart/2005/8/layout/lProcess3"/>
    <dgm:cxn modelId="{5A61A8E7-C8D4-4D9B-BAAD-D5B58914E776}" type="presParOf" srcId="{F0A53DA8-9F96-4608-9D69-B5E5D0C42BBD}" destId="{062E3C94-C44F-48F5-8868-06602837B0E7}" srcOrd="3" destOrd="0" presId="urn:microsoft.com/office/officeart/2005/8/layout/lProcess3"/>
    <dgm:cxn modelId="{EE7F5767-8189-4C15-95E1-CCAEB20AFABA}" type="presParOf" srcId="{F0A53DA8-9F96-4608-9D69-B5E5D0C42BBD}" destId="{51A17FC3-C6CB-437D-B468-8F754A6A0E5C}" srcOrd="4" destOrd="0" presId="urn:microsoft.com/office/officeart/2005/8/layout/lProcess3"/>
    <dgm:cxn modelId="{E880F6BC-62E9-4D43-BCCE-61A6BC6467B9}" type="presParOf" srcId="{0EAB167C-EC7F-4395-BDC3-55B5609F9974}" destId="{92FB75D8-45AD-4F48-A9FE-1EB0A52C77B3}" srcOrd="3" destOrd="0" presId="urn:microsoft.com/office/officeart/2005/8/layout/lProcess3"/>
    <dgm:cxn modelId="{27DBE150-34EC-4759-9EAB-A65C7DF14A2B}" type="presParOf" srcId="{0EAB167C-EC7F-4395-BDC3-55B5609F9974}" destId="{DE24EAD6-F09E-4E38-859D-A890914BBFED}" srcOrd="4" destOrd="0" presId="urn:microsoft.com/office/officeart/2005/8/layout/lProcess3"/>
    <dgm:cxn modelId="{3ED5F084-E0A2-4626-8BD0-991461548255}" type="presParOf" srcId="{DE24EAD6-F09E-4E38-859D-A890914BBFED}" destId="{0A28ED94-4D2C-47D4-B9F6-81DC31FDE063}" srcOrd="0" destOrd="0" presId="urn:microsoft.com/office/officeart/2005/8/layout/lProcess3"/>
    <dgm:cxn modelId="{75EF1CA0-E0B2-404E-A322-EB17449C8AC6}" type="presParOf" srcId="{DE24EAD6-F09E-4E38-859D-A890914BBFED}" destId="{43F0BDCF-7138-46B6-8610-1BC99A83F3D7}" srcOrd="1" destOrd="0" presId="urn:microsoft.com/office/officeart/2005/8/layout/lProcess3"/>
    <dgm:cxn modelId="{427F040E-F7B4-46A5-A871-EDB2EC56123B}" type="presParOf" srcId="{DE24EAD6-F09E-4E38-859D-A890914BBFED}" destId="{7895B4BD-ED63-4D56-B987-E077FC3DBD9E}" srcOrd="2" destOrd="0" presId="urn:microsoft.com/office/officeart/2005/8/layout/lProcess3"/>
    <dgm:cxn modelId="{7573B9D9-2C68-48A3-9718-FD9D310FAD68}" type="presParOf" srcId="{DE24EAD6-F09E-4E38-859D-A890914BBFED}" destId="{615C8C31-F656-45C6-AA7E-4F8D7E7F5833}" srcOrd="3" destOrd="0" presId="urn:microsoft.com/office/officeart/2005/8/layout/lProcess3"/>
    <dgm:cxn modelId="{A558B4E3-C90A-4503-8450-6CBE5CFA6EEA}" type="presParOf" srcId="{DE24EAD6-F09E-4E38-859D-A890914BBFED}" destId="{B37B0456-F413-49B2-A51C-848778749389}" srcOrd="4" destOrd="0" presId="urn:microsoft.com/office/officeart/2005/8/layout/lProcess3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>
    <a:ln>
      <a:noFill/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D9D48B5-CC02-4BE1-80CA-3DF258E87E2F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FF08ACE5-84D3-470B-ACB7-2C9610550448}">
      <dgm:prSet phldrT="[Текст]" custT="1"/>
      <dgm:spPr>
        <a:solidFill>
          <a:schemeClr val="accent5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b="1" dirty="0" smtClean="0">
              <a:latin typeface="Century Gothic" panose="020B0502020202020204" pitchFamily="34" charset="0"/>
            </a:rPr>
            <a:t>НАКОПЛЕНИЕ</a:t>
          </a:r>
          <a:r>
            <a:rPr lang="ru-RU" sz="1600" b="0" dirty="0" smtClean="0">
              <a:latin typeface="Century Gothic" panose="020B0502020202020204" pitchFamily="34" charset="0"/>
            </a:rPr>
            <a:t> </a:t>
          </a:r>
          <a:r>
            <a:rPr lang="ru-RU" sz="1600" b="1" dirty="0" smtClean="0">
              <a:latin typeface="Century Gothic" panose="020B0502020202020204" pitchFamily="34" charset="0"/>
            </a:rPr>
            <a:t>ОПЫТА</a:t>
          </a:r>
          <a:endParaRPr lang="ru-RU" sz="1600" b="1" dirty="0">
            <a:latin typeface="Century Gothic" panose="020B0502020202020204" pitchFamily="34" charset="0"/>
          </a:endParaRPr>
        </a:p>
      </dgm:t>
    </dgm:pt>
    <dgm:pt modelId="{96240FFA-C5ED-4FBA-B8AD-CC4CA0987471}" type="parTrans" cxnId="{C31712F0-94C2-4BD0-8DA4-9D6B58DCE648}">
      <dgm:prSet/>
      <dgm:spPr/>
      <dgm:t>
        <a:bodyPr/>
        <a:lstStyle/>
        <a:p>
          <a:endParaRPr lang="ru-RU"/>
        </a:p>
      </dgm:t>
    </dgm:pt>
    <dgm:pt modelId="{25CE011A-4646-45FF-A7BA-39E034BD416D}" type="sibTrans" cxnId="{C31712F0-94C2-4BD0-8DA4-9D6B58DCE648}">
      <dgm:prSet/>
      <dgm:spPr>
        <a:solidFill>
          <a:schemeClr val="bg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/>
        </a:p>
      </dgm:t>
    </dgm:pt>
    <dgm:pt modelId="{0E784889-3770-427A-B97A-286A19AA6D0D}">
      <dgm:prSet phldrT="[Текст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b="1" dirty="0" smtClean="0">
              <a:latin typeface="Century Gothic" panose="020B0502020202020204" pitchFamily="34" charset="0"/>
            </a:rPr>
            <a:t>РАЗВИТИЕ ТВОРЧЕСКОГО ПОТЕНЦИАЛА</a:t>
          </a:r>
          <a:endParaRPr lang="ru-RU" sz="1600" b="1" dirty="0">
            <a:latin typeface="Century Gothic" panose="020B0502020202020204" pitchFamily="34" charset="0"/>
          </a:endParaRPr>
        </a:p>
      </dgm:t>
    </dgm:pt>
    <dgm:pt modelId="{0E9DE396-4F28-45D2-B8DF-C591382B4B57}" type="parTrans" cxnId="{30FC73EE-28F2-4371-95D1-0DF3D3A53896}">
      <dgm:prSet/>
      <dgm:spPr/>
      <dgm:t>
        <a:bodyPr/>
        <a:lstStyle/>
        <a:p>
          <a:endParaRPr lang="ru-RU"/>
        </a:p>
      </dgm:t>
    </dgm:pt>
    <dgm:pt modelId="{6339036A-C9A0-4295-AD55-E647D8169A76}" type="sibTrans" cxnId="{30FC73EE-28F2-4371-95D1-0DF3D3A53896}">
      <dgm:prSet/>
      <dgm:spPr>
        <a:solidFill>
          <a:schemeClr val="bg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/>
        </a:p>
      </dgm:t>
    </dgm:pt>
    <dgm:pt modelId="{2A7D9B61-CE63-4A70-921D-3DCA96572E62}">
      <dgm:prSet phldrT="[Текст]" custT="1"/>
      <dgm:spPr>
        <a:solidFill>
          <a:schemeClr val="accent4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b="1" dirty="0" smtClean="0">
              <a:latin typeface="Century Gothic" panose="020B0502020202020204" pitchFamily="34" charset="0"/>
            </a:rPr>
            <a:t>ОСВОЕНИЕ СОВРЕМЕННОГО ПРОСТРАНСТВА</a:t>
          </a:r>
          <a:endParaRPr lang="ru-RU" sz="1600" b="1" dirty="0">
            <a:latin typeface="Century Gothic" panose="020B0502020202020204" pitchFamily="34" charset="0"/>
          </a:endParaRPr>
        </a:p>
      </dgm:t>
    </dgm:pt>
    <dgm:pt modelId="{6EBA4A83-9695-42FF-AFC4-DDB8342DE834}" type="parTrans" cxnId="{EFD94326-0904-4E07-B45C-6A9D64255494}">
      <dgm:prSet/>
      <dgm:spPr/>
      <dgm:t>
        <a:bodyPr/>
        <a:lstStyle/>
        <a:p>
          <a:endParaRPr lang="ru-RU"/>
        </a:p>
      </dgm:t>
    </dgm:pt>
    <dgm:pt modelId="{E6861CEE-1947-4FD9-B719-715939F251DE}" type="sibTrans" cxnId="{EFD94326-0904-4E07-B45C-6A9D64255494}">
      <dgm:prSet/>
      <dgm:spPr>
        <a:solidFill>
          <a:schemeClr val="bg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/>
        </a:p>
      </dgm:t>
    </dgm:pt>
    <dgm:pt modelId="{41E0F7FA-9443-45EF-9223-31E1BE23A345}">
      <dgm:prSet phldrT="[Текст]" custT="1"/>
      <dgm:spPr>
        <a:solidFill>
          <a:schemeClr val="accent3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b="1" dirty="0" smtClean="0">
              <a:latin typeface="Century Gothic" panose="020B0502020202020204" pitchFamily="34" charset="0"/>
            </a:rPr>
            <a:t>ЛИДЕРСТВО</a:t>
          </a:r>
          <a:endParaRPr lang="ru-RU" sz="2000" b="1" dirty="0">
            <a:latin typeface="Century Gothic" panose="020B0502020202020204" pitchFamily="34" charset="0"/>
          </a:endParaRPr>
        </a:p>
      </dgm:t>
    </dgm:pt>
    <dgm:pt modelId="{B05A2647-13E0-46EF-AD2D-3C7F2423BAC8}" type="parTrans" cxnId="{4CEF6B47-3D96-4FE4-8038-5E98CE7FBAE1}">
      <dgm:prSet/>
      <dgm:spPr/>
      <dgm:t>
        <a:bodyPr/>
        <a:lstStyle/>
        <a:p>
          <a:endParaRPr lang="ru-RU"/>
        </a:p>
      </dgm:t>
    </dgm:pt>
    <dgm:pt modelId="{CF7BDC37-DF4A-401A-89B1-9396F096FEC1}" type="sibTrans" cxnId="{4CEF6B47-3D96-4FE4-8038-5E98CE7FBAE1}">
      <dgm:prSet/>
      <dgm:spPr/>
      <dgm:t>
        <a:bodyPr/>
        <a:lstStyle/>
        <a:p>
          <a:endParaRPr lang="ru-RU"/>
        </a:p>
      </dgm:t>
    </dgm:pt>
    <dgm:pt modelId="{C119E06B-6B5D-4492-AC3E-3C8E1BFD36E8}" type="pres">
      <dgm:prSet presAssocID="{4D9D48B5-CC02-4BE1-80CA-3DF258E87E2F}" presName="Name0" presStyleCnt="0">
        <dgm:presLayoutVars>
          <dgm:dir/>
          <dgm:resizeHandles val="exact"/>
        </dgm:presLayoutVars>
      </dgm:prSet>
      <dgm:spPr/>
    </dgm:pt>
    <dgm:pt modelId="{AB684A5B-50BF-4E43-80F0-8736278BC259}" type="pres">
      <dgm:prSet presAssocID="{4D9D48B5-CC02-4BE1-80CA-3DF258E87E2F}" presName="vNodes" presStyleCnt="0"/>
      <dgm:spPr/>
    </dgm:pt>
    <dgm:pt modelId="{1A446A06-D697-4A24-9137-2E5DC61B9816}" type="pres">
      <dgm:prSet presAssocID="{FF08ACE5-84D3-470B-ACB7-2C9610550448}" presName="node" presStyleLbl="node1" presStyleIdx="0" presStyleCnt="4" custScaleX="116216" custScaleY="5559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1E7081CC-1D84-4E84-A71B-130324D1C34A}" type="pres">
      <dgm:prSet presAssocID="{25CE011A-4646-45FF-A7BA-39E034BD416D}" presName="spacerT" presStyleCnt="0"/>
      <dgm:spPr/>
    </dgm:pt>
    <dgm:pt modelId="{D424A494-34E0-4EAB-B5EA-22F3463A1339}" type="pres">
      <dgm:prSet presAssocID="{25CE011A-4646-45FF-A7BA-39E034BD416D}" presName="sibTrans" presStyleLbl="sibTrans2D1" presStyleIdx="0" presStyleCnt="3" custScaleX="59415" custScaleY="59415"/>
      <dgm:spPr/>
      <dgm:t>
        <a:bodyPr/>
        <a:lstStyle/>
        <a:p>
          <a:endParaRPr lang="ru-RU"/>
        </a:p>
      </dgm:t>
    </dgm:pt>
    <dgm:pt modelId="{16066D63-68FA-4AAF-A820-945B3DE7067C}" type="pres">
      <dgm:prSet presAssocID="{25CE011A-4646-45FF-A7BA-39E034BD416D}" presName="spacerB" presStyleCnt="0"/>
      <dgm:spPr/>
    </dgm:pt>
    <dgm:pt modelId="{3FDBDC22-28D5-4F53-BB34-13997182CF6F}" type="pres">
      <dgm:prSet presAssocID="{0E784889-3770-427A-B97A-286A19AA6D0D}" presName="node" presStyleLbl="node1" presStyleIdx="1" presStyleCnt="4" custScaleX="116216" custScaleY="5559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274C03A5-C5BF-4585-8955-D7DDEEE794BF}" type="pres">
      <dgm:prSet presAssocID="{6339036A-C9A0-4295-AD55-E647D8169A76}" presName="spacerT" presStyleCnt="0"/>
      <dgm:spPr/>
    </dgm:pt>
    <dgm:pt modelId="{C99B5F5D-C33B-48A9-BFDA-E320742B442A}" type="pres">
      <dgm:prSet presAssocID="{6339036A-C9A0-4295-AD55-E647D8169A76}" presName="sibTrans" presStyleLbl="sibTrans2D1" presStyleIdx="1" presStyleCnt="3" custScaleX="59415" custScaleY="59415"/>
      <dgm:spPr/>
      <dgm:t>
        <a:bodyPr/>
        <a:lstStyle/>
        <a:p>
          <a:endParaRPr lang="ru-RU"/>
        </a:p>
      </dgm:t>
    </dgm:pt>
    <dgm:pt modelId="{86AF1D54-E796-4645-8250-23462E30272E}" type="pres">
      <dgm:prSet presAssocID="{6339036A-C9A0-4295-AD55-E647D8169A76}" presName="spacerB" presStyleCnt="0"/>
      <dgm:spPr/>
    </dgm:pt>
    <dgm:pt modelId="{60D317D2-6C93-416B-BBDC-233BB889B1BD}" type="pres">
      <dgm:prSet presAssocID="{2A7D9B61-CE63-4A70-921D-3DCA96572E62}" presName="node" presStyleLbl="node1" presStyleIdx="2" presStyleCnt="4" custScaleX="116216" custScaleY="7725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A34EAC9-52D7-497F-888F-B5435A8586E6}" type="pres">
      <dgm:prSet presAssocID="{4D9D48B5-CC02-4BE1-80CA-3DF258E87E2F}" presName="sibTransLast" presStyleLbl="sibTrans2D1" presStyleIdx="2" presStyleCnt="3" custScaleX="91704" custScaleY="76357"/>
      <dgm:spPr/>
      <dgm:t>
        <a:bodyPr/>
        <a:lstStyle/>
        <a:p>
          <a:endParaRPr lang="ru-RU"/>
        </a:p>
      </dgm:t>
    </dgm:pt>
    <dgm:pt modelId="{86ACF3CF-2D96-486A-8A09-44292A553FA1}" type="pres">
      <dgm:prSet presAssocID="{4D9D48B5-CC02-4BE1-80CA-3DF258E87E2F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63931855-6DA9-43F2-A474-2237EFC4883B}" type="pres">
      <dgm:prSet presAssocID="{4D9D48B5-CC02-4BE1-80CA-3DF258E87E2F}" presName="lastNode" presStyleLbl="node1" presStyleIdx="3" presStyleCnt="4" custScaleX="72509" custScaleY="4308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</dgm:ptLst>
  <dgm:cxnLst>
    <dgm:cxn modelId="{04AB8993-5632-4568-A6B1-2C28C6AA9CC1}" type="presOf" srcId="{FF08ACE5-84D3-470B-ACB7-2C9610550448}" destId="{1A446A06-D697-4A24-9137-2E5DC61B9816}" srcOrd="0" destOrd="0" presId="urn:microsoft.com/office/officeart/2005/8/layout/equation2"/>
    <dgm:cxn modelId="{BF255592-CCAC-4DCD-AA92-6EB6BC4870D0}" type="presOf" srcId="{E6861CEE-1947-4FD9-B719-715939F251DE}" destId="{86ACF3CF-2D96-486A-8A09-44292A553FA1}" srcOrd="1" destOrd="0" presId="urn:microsoft.com/office/officeart/2005/8/layout/equation2"/>
    <dgm:cxn modelId="{FB752E3A-0FEE-4D76-8D0E-1A9A0AE28E84}" type="presOf" srcId="{2A7D9B61-CE63-4A70-921D-3DCA96572E62}" destId="{60D317D2-6C93-416B-BBDC-233BB889B1BD}" srcOrd="0" destOrd="0" presId="urn:microsoft.com/office/officeart/2005/8/layout/equation2"/>
    <dgm:cxn modelId="{AEF4985D-8111-4962-9B63-38EEDED86E2F}" type="presOf" srcId="{41E0F7FA-9443-45EF-9223-31E1BE23A345}" destId="{63931855-6DA9-43F2-A474-2237EFC4883B}" srcOrd="0" destOrd="0" presId="urn:microsoft.com/office/officeart/2005/8/layout/equation2"/>
    <dgm:cxn modelId="{EFD94326-0904-4E07-B45C-6A9D64255494}" srcId="{4D9D48B5-CC02-4BE1-80CA-3DF258E87E2F}" destId="{2A7D9B61-CE63-4A70-921D-3DCA96572E62}" srcOrd="2" destOrd="0" parTransId="{6EBA4A83-9695-42FF-AFC4-DDB8342DE834}" sibTransId="{E6861CEE-1947-4FD9-B719-715939F251DE}"/>
    <dgm:cxn modelId="{C31712F0-94C2-4BD0-8DA4-9D6B58DCE648}" srcId="{4D9D48B5-CC02-4BE1-80CA-3DF258E87E2F}" destId="{FF08ACE5-84D3-470B-ACB7-2C9610550448}" srcOrd="0" destOrd="0" parTransId="{96240FFA-C5ED-4FBA-B8AD-CC4CA0987471}" sibTransId="{25CE011A-4646-45FF-A7BA-39E034BD416D}"/>
    <dgm:cxn modelId="{30FC73EE-28F2-4371-95D1-0DF3D3A53896}" srcId="{4D9D48B5-CC02-4BE1-80CA-3DF258E87E2F}" destId="{0E784889-3770-427A-B97A-286A19AA6D0D}" srcOrd="1" destOrd="0" parTransId="{0E9DE396-4F28-45D2-B8DF-C591382B4B57}" sibTransId="{6339036A-C9A0-4295-AD55-E647D8169A76}"/>
    <dgm:cxn modelId="{88C9E62D-1246-4A70-BC37-114A4B3473B3}" type="presOf" srcId="{25CE011A-4646-45FF-A7BA-39E034BD416D}" destId="{D424A494-34E0-4EAB-B5EA-22F3463A1339}" srcOrd="0" destOrd="0" presId="urn:microsoft.com/office/officeart/2005/8/layout/equation2"/>
    <dgm:cxn modelId="{4CEF6B47-3D96-4FE4-8038-5E98CE7FBAE1}" srcId="{4D9D48B5-CC02-4BE1-80CA-3DF258E87E2F}" destId="{41E0F7FA-9443-45EF-9223-31E1BE23A345}" srcOrd="3" destOrd="0" parTransId="{B05A2647-13E0-46EF-AD2D-3C7F2423BAC8}" sibTransId="{CF7BDC37-DF4A-401A-89B1-9396F096FEC1}"/>
    <dgm:cxn modelId="{7905DAAB-2786-468B-9ED0-D5829E92C3E6}" type="presOf" srcId="{6339036A-C9A0-4295-AD55-E647D8169A76}" destId="{C99B5F5D-C33B-48A9-BFDA-E320742B442A}" srcOrd="0" destOrd="0" presId="urn:microsoft.com/office/officeart/2005/8/layout/equation2"/>
    <dgm:cxn modelId="{1605E88D-BCA1-40E4-AD3C-CFAB746A16BD}" type="presOf" srcId="{0E784889-3770-427A-B97A-286A19AA6D0D}" destId="{3FDBDC22-28D5-4F53-BB34-13997182CF6F}" srcOrd="0" destOrd="0" presId="urn:microsoft.com/office/officeart/2005/8/layout/equation2"/>
    <dgm:cxn modelId="{F867DD1E-95B2-4255-A1EA-0FBA868E87A9}" type="presOf" srcId="{4D9D48B5-CC02-4BE1-80CA-3DF258E87E2F}" destId="{C119E06B-6B5D-4492-AC3E-3C8E1BFD36E8}" srcOrd="0" destOrd="0" presId="urn:microsoft.com/office/officeart/2005/8/layout/equation2"/>
    <dgm:cxn modelId="{3A747A6E-B69F-40D3-A5CA-1BDDDB921332}" type="presOf" srcId="{E6861CEE-1947-4FD9-B719-715939F251DE}" destId="{5A34EAC9-52D7-497F-888F-B5435A8586E6}" srcOrd="0" destOrd="0" presId="urn:microsoft.com/office/officeart/2005/8/layout/equation2"/>
    <dgm:cxn modelId="{53CB338C-1D62-4DC3-B631-57B3F3B9FF38}" type="presParOf" srcId="{C119E06B-6B5D-4492-AC3E-3C8E1BFD36E8}" destId="{AB684A5B-50BF-4E43-80F0-8736278BC259}" srcOrd="0" destOrd="0" presId="urn:microsoft.com/office/officeart/2005/8/layout/equation2"/>
    <dgm:cxn modelId="{A30910B7-A962-4CD6-BC8B-4654282D4840}" type="presParOf" srcId="{AB684A5B-50BF-4E43-80F0-8736278BC259}" destId="{1A446A06-D697-4A24-9137-2E5DC61B9816}" srcOrd="0" destOrd="0" presId="urn:microsoft.com/office/officeart/2005/8/layout/equation2"/>
    <dgm:cxn modelId="{62C01924-3407-438F-829C-14C6DA0CDAAE}" type="presParOf" srcId="{AB684A5B-50BF-4E43-80F0-8736278BC259}" destId="{1E7081CC-1D84-4E84-A71B-130324D1C34A}" srcOrd="1" destOrd="0" presId="urn:microsoft.com/office/officeart/2005/8/layout/equation2"/>
    <dgm:cxn modelId="{7E614B4F-6F66-4816-A096-EB041BF77855}" type="presParOf" srcId="{AB684A5B-50BF-4E43-80F0-8736278BC259}" destId="{D424A494-34E0-4EAB-B5EA-22F3463A1339}" srcOrd="2" destOrd="0" presId="urn:microsoft.com/office/officeart/2005/8/layout/equation2"/>
    <dgm:cxn modelId="{F5FD8626-4B5E-458A-9FDA-97DA928B1E20}" type="presParOf" srcId="{AB684A5B-50BF-4E43-80F0-8736278BC259}" destId="{16066D63-68FA-4AAF-A820-945B3DE7067C}" srcOrd="3" destOrd="0" presId="urn:microsoft.com/office/officeart/2005/8/layout/equation2"/>
    <dgm:cxn modelId="{33CE7181-50F2-49BF-8767-6C4B7010F8CB}" type="presParOf" srcId="{AB684A5B-50BF-4E43-80F0-8736278BC259}" destId="{3FDBDC22-28D5-4F53-BB34-13997182CF6F}" srcOrd="4" destOrd="0" presId="urn:microsoft.com/office/officeart/2005/8/layout/equation2"/>
    <dgm:cxn modelId="{260F8CA7-DB5F-4770-A1EA-0C41DC2FFAE9}" type="presParOf" srcId="{AB684A5B-50BF-4E43-80F0-8736278BC259}" destId="{274C03A5-C5BF-4585-8955-D7DDEEE794BF}" srcOrd="5" destOrd="0" presId="urn:microsoft.com/office/officeart/2005/8/layout/equation2"/>
    <dgm:cxn modelId="{1E69D5EA-D44C-4525-8B57-F48BF23E81C8}" type="presParOf" srcId="{AB684A5B-50BF-4E43-80F0-8736278BC259}" destId="{C99B5F5D-C33B-48A9-BFDA-E320742B442A}" srcOrd="6" destOrd="0" presId="urn:microsoft.com/office/officeart/2005/8/layout/equation2"/>
    <dgm:cxn modelId="{6CC71FD6-A43A-4515-B5FD-98BCBF07950E}" type="presParOf" srcId="{AB684A5B-50BF-4E43-80F0-8736278BC259}" destId="{86AF1D54-E796-4645-8250-23462E30272E}" srcOrd="7" destOrd="0" presId="urn:microsoft.com/office/officeart/2005/8/layout/equation2"/>
    <dgm:cxn modelId="{353E4382-14D4-413F-B4A1-7982E6122CAE}" type="presParOf" srcId="{AB684A5B-50BF-4E43-80F0-8736278BC259}" destId="{60D317D2-6C93-416B-BBDC-233BB889B1BD}" srcOrd="8" destOrd="0" presId="urn:microsoft.com/office/officeart/2005/8/layout/equation2"/>
    <dgm:cxn modelId="{2A9FE27F-846A-479D-9161-8CE68CA971D1}" type="presParOf" srcId="{C119E06B-6B5D-4492-AC3E-3C8E1BFD36E8}" destId="{5A34EAC9-52D7-497F-888F-B5435A8586E6}" srcOrd="1" destOrd="0" presId="urn:microsoft.com/office/officeart/2005/8/layout/equation2"/>
    <dgm:cxn modelId="{AA628A95-82FE-4C7C-B3F6-617101867CF5}" type="presParOf" srcId="{5A34EAC9-52D7-497F-888F-B5435A8586E6}" destId="{86ACF3CF-2D96-486A-8A09-44292A553FA1}" srcOrd="0" destOrd="0" presId="urn:microsoft.com/office/officeart/2005/8/layout/equation2"/>
    <dgm:cxn modelId="{D02850FC-B2FB-43D3-B35E-15C230B00F59}" type="presParOf" srcId="{C119E06B-6B5D-4492-AC3E-3C8E1BFD36E8}" destId="{63931855-6DA9-43F2-A474-2237EFC4883B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3AD4E2-3174-4751-A049-89A3D353CDB4}">
      <dsp:nvSpPr>
        <dsp:cNvPr id="0" name=""/>
        <dsp:cNvSpPr/>
      </dsp:nvSpPr>
      <dsp:spPr>
        <a:xfrm>
          <a:off x="983050" y="622710"/>
          <a:ext cx="4154578" cy="4154578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bg1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285BF5-0E49-439C-8019-5A1A32248A37}">
      <dsp:nvSpPr>
        <dsp:cNvPr id="0" name=""/>
        <dsp:cNvSpPr/>
      </dsp:nvSpPr>
      <dsp:spPr>
        <a:xfrm>
          <a:off x="983050" y="622710"/>
          <a:ext cx="4154578" cy="4154578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bg1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7FE183-601F-4CE3-A1EC-1F96EA806218}">
      <dsp:nvSpPr>
        <dsp:cNvPr id="0" name=""/>
        <dsp:cNvSpPr/>
      </dsp:nvSpPr>
      <dsp:spPr>
        <a:xfrm>
          <a:off x="983050" y="622710"/>
          <a:ext cx="4154578" cy="4154578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bg1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EA9666-9687-4AA5-83D4-D034061E865C}">
      <dsp:nvSpPr>
        <dsp:cNvPr id="0" name=""/>
        <dsp:cNvSpPr/>
      </dsp:nvSpPr>
      <dsp:spPr>
        <a:xfrm>
          <a:off x="983050" y="622710"/>
          <a:ext cx="4154578" cy="4154578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bg1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7A2BF4-C6F7-4532-A478-AA65F73F6623}">
      <dsp:nvSpPr>
        <dsp:cNvPr id="0" name=""/>
        <dsp:cNvSpPr/>
      </dsp:nvSpPr>
      <dsp:spPr>
        <a:xfrm>
          <a:off x="2103983" y="1743643"/>
          <a:ext cx="1912712" cy="1912712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0" b="1" kern="1200" dirty="0">
            <a:latin typeface="Century Gothic" panose="020B0502020202020204" pitchFamily="34" charset="0"/>
          </a:endParaRPr>
        </a:p>
      </dsp:txBody>
      <dsp:txXfrm>
        <a:off x="2384093" y="2023753"/>
        <a:ext cx="1352492" cy="1352492"/>
      </dsp:txXfrm>
    </dsp:sp>
    <dsp:sp modelId="{0D7DD1F1-5CE7-4061-88F0-8F5E7F98FA4B}">
      <dsp:nvSpPr>
        <dsp:cNvPr id="0" name=""/>
        <dsp:cNvSpPr/>
      </dsp:nvSpPr>
      <dsp:spPr>
        <a:xfrm>
          <a:off x="2146226" y="240254"/>
          <a:ext cx="1828226" cy="861313"/>
        </a:xfrm>
        <a:prstGeom prst="roundRect">
          <a:avLst/>
        </a:prstGeom>
        <a:solidFill>
          <a:schemeClr val="tx2"/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Gothic" panose="020B0502020202020204" pitchFamily="34" charset="0"/>
            </a:rPr>
            <a:t>Современные </a:t>
          </a:r>
          <a:r>
            <a:rPr lang="ru-RU" sz="1600" b="1" kern="1200" dirty="0" smtClean="0">
              <a:latin typeface="Century Gothic" panose="020B0502020202020204" pitchFamily="34" charset="0"/>
            </a:rPr>
            <a:t>ДЕТИ</a:t>
          </a:r>
          <a:endParaRPr lang="ru-RU" sz="1600" b="1" kern="1200" dirty="0">
            <a:latin typeface="Century Gothic" panose="020B0502020202020204" pitchFamily="34" charset="0"/>
          </a:endParaRPr>
        </a:p>
      </dsp:txBody>
      <dsp:txXfrm>
        <a:off x="2188272" y="282300"/>
        <a:ext cx="1744134" cy="777221"/>
      </dsp:txXfrm>
    </dsp:sp>
    <dsp:sp modelId="{494DFCF1-4B4C-48BE-8ADA-A8073A2E935C}">
      <dsp:nvSpPr>
        <dsp:cNvPr id="0" name=""/>
        <dsp:cNvSpPr/>
      </dsp:nvSpPr>
      <dsp:spPr>
        <a:xfrm>
          <a:off x="4175315" y="2269343"/>
          <a:ext cx="1828226" cy="861313"/>
        </a:xfrm>
        <a:prstGeom prst="roundRect">
          <a:avLst/>
        </a:prstGeom>
        <a:solidFill>
          <a:schemeClr val="accent3">
            <a:lumMod val="50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Gothic" panose="020B0502020202020204" pitchFamily="34" charset="0"/>
            </a:rPr>
            <a:t>Современные </a:t>
          </a:r>
          <a:r>
            <a:rPr lang="ru-RU" sz="1600" b="1" kern="1200" dirty="0" smtClean="0">
              <a:latin typeface="Century Gothic" panose="020B0502020202020204" pitchFamily="34" charset="0"/>
            </a:rPr>
            <a:t>ПЕДАГОГИ</a:t>
          </a:r>
          <a:endParaRPr lang="ru-RU" sz="1600" b="1" kern="1200" dirty="0">
            <a:latin typeface="Century Gothic" panose="020B0502020202020204" pitchFamily="34" charset="0"/>
          </a:endParaRPr>
        </a:p>
      </dsp:txBody>
      <dsp:txXfrm>
        <a:off x="4217361" y="2311389"/>
        <a:ext cx="1744134" cy="777221"/>
      </dsp:txXfrm>
    </dsp:sp>
    <dsp:sp modelId="{9F65FCFB-4CCE-4EA5-8AC5-BAB406B850A3}">
      <dsp:nvSpPr>
        <dsp:cNvPr id="0" name=""/>
        <dsp:cNvSpPr/>
      </dsp:nvSpPr>
      <dsp:spPr>
        <a:xfrm>
          <a:off x="2146226" y="4298432"/>
          <a:ext cx="1828226" cy="861313"/>
        </a:xfrm>
        <a:prstGeom prst="roundRect">
          <a:avLst/>
        </a:prstGeom>
        <a:solidFill>
          <a:schemeClr val="tx2"/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Gothic" panose="020B0502020202020204" pitchFamily="34" charset="0"/>
            </a:rPr>
            <a:t>Современные </a:t>
          </a:r>
          <a:r>
            <a:rPr lang="ru-RU" sz="1600" b="1" kern="1200" dirty="0" smtClean="0">
              <a:latin typeface="Century Gothic" panose="020B0502020202020204" pitchFamily="34" charset="0"/>
            </a:rPr>
            <a:t>РОДИТЕЛИ</a:t>
          </a:r>
          <a:endParaRPr lang="ru-RU" sz="1600" b="1" kern="1200" dirty="0">
            <a:latin typeface="Century Gothic" panose="020B0502020202020204" pitchFamily="34" charset="0"/>
          </a:endParaRPr>
        </a:p>
      </dsp:txBody>
      <dsp:txXfrm>
        <a:off x="2188272" y="4340478"/>
        <a:ext cx="1744134" cy="777221"/>
      </dsp:txXfrm>
    </dsp:sp>
    <dsp:sp modelId="{9B8C0FDD-99FD-43CF-B40C-02C4CE81C0C0}">
      <dsp:nvSpPr>
        <dsp:cNvPr id="0" name=""/>
        <dsp:cNvSpPr/>
      </dsp:nvSpPr>
      <dsp:spPr>
        <a:xfrm>
          <a:off x="117137" y="2269343"/>
          <a:ext cx="1828226" cy="861313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Gothic" panose="020B0502020202020204" pitchFamily="34" charset="0"/>
            </a:rPr>
            <a:t>Современная </a:t>
          </a:r>
          <a:r>
            <a:rPr lang="ru-RU" sz="1600" b="1" kern="1200" dirty="0" smtClean="0">
              <a:latin typeface="Century Gothic" panose="020B0502020202020204" pitchFamily="34" charset="0"/>
            </a:rPr>
            <a:t>ШКОЛА</a:t>
          </a:r>
          <a:endParaRPr lang="ru-RU" sz="1600" b="1" kern="1200" dirty="0">
            <a:latin typeface="Century Gothic" panose="020B0502020202020204" pitchFamily="34" charset="0"/>
          </a:endParaRPr>
        </a:p>
      </dsp:txBody>
      <dsp:txXfrm>
        <a:off x="159183" y="2311389"/>
        <a:ext cx="1744134" cy="7772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7EA8FF-E360-4652-AD6C-4A8D1C263345}">
      <dsp:nvSpPr>
        <dsp:cNvPr id="0" name=""/>
        <dsp:cNvSpPr/>
      </dsp:nvSpPr>
      <dsp:spPr>
        <a:xfrm>
          <a:off x="2954684" y="1474"/>
          <a:ext cx="5610630" cy="751957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entury Gothic" panose="020B0502020202020204" pitchFamily="34" charset="0"/>
            </a:rPr>
            <a:t>Национальный проект </a:t>
          </a:r>
          <a:r>
            <a:rPr lang="ru-RU" sz="2000" b="1" kern="1200" dirty="0" smtClean="0">
              <a:latin typeface="Century Gothic" panose="020B0502020202020204" pitchFamily="34" charset="0"/>
            </a:rPr>
            <a:t>«ОБРАЗОВАНИЕ»</a:t>
          </a:r>
          <a:endParaRPr lang="ru-RU" sz="2000" b="1" kern="1200" dirty="0">
            <a:latin typeface="Century Gothic" panose="020B0502020202020204" pitchFamily="34" charset="0"/>
          </a:endParaRPr>
        </a:p>
      </dsp:txBody>
      <dsp:txXfrm>
        <a:off x="2976708" y="23498"/>
        <a:ext cx="5566582" cy="707909"/>
      </dsp:txXfrm>
    </dsp:sp>
    <dsp:sp modelId="{D38DD392-8A0D-4511-B187-8A7F2F6FABE0}">
      <dsp:nvSpPr>
        <dsp:cNvPr id="0" name=""/>
        <dsp:cNvSpPr/>
      </dsp:nvSpPr>
      <dsp:spPr>
        <a:xfrm>
          <a:off x="7128820" y="938021"/>
          <a:ext cx="3199963" cy="751957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Century Gothic" panose="020B0502020202020204" pitchFamily="34" charset="0"/>
            </a:rPr>
            <a:t>Федеральный проект </a:t>
          </a:r>
          <a:br>
            <a:rPr lang="ru-RU" sz="1800" kern="1200" dirty="0" smtClean="0">
              <a:latin typeface="Century Gothic" panose="020B0502020202020204" pitchFamily="34" charset="0"/>
            </a:rPr>
          </a:br>
          <a:r>
            <a:rPr lang="ru-RU" sz="1800" b="1" kern="1200" dirty="0" smtClean="0">
              <a:latin typeface="Century Gothic" panose="020B0502020202020204" pitchFamily="34" charset="0"/>
            </a:rPr>
            <a:t>«УЧИТЕЛЬ БУДУЩЕГО»</a:t>
          </a:r>
          <a:endParaRPr lang="ru-RU" sz="1800" b="1" kern="1200" dirty="0">
            <a:latin typeface="Century Gothic" panose="020B0502020202020204" pitchFamily="34" charset="0"/>
          </a:endParaRPr>
        </a:p>
      </dsp:txBody>
      <dsp:txXfrm>
        <a:off x="7150844" y="960045"/>
        <a:ext cx="3155915" cy="707909"/>
      </dsp:txXfrm>
    </dsp:sp>
    <dsp:sp modelId="{75B2F988-FEF8-468E-9743-11BE3034504B}">
      <dsp:nvSpPr>
        <dsp:cNvPr id="0" name=""/>
        <dsp:cNvSpPr/>
      </dsp:nvSpPr>
      <dsp:spPr>
        <a:xfrm>
          <a:off x="155440" y="1874568"/>
          <a:ext cx="5111625" cy="751957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Century Gothic" panose="020B0502020202020204" pitchFamily="34" charset="0"/>
            </a:rPr>
            <a:t>Проекты </a:t>
          </a:r>
          <a:r>
            <a:rPr lang="ru-RU" sz="1800" b="1" kern="1200" dirty="0" smtClean="0">
              <a:latin typeface="Century Gothic" panose="020B0502020202020204" pitchFamily="34" charset="0"/>
            </a:rPr>
            <a:t>НЕВСКОГО </a:t>
          </a:r>
          <a:r>
            <a:rPr lang="ru-RU" sz="1800" b="0" kern="1200" dirty="0" smtClean="0">
              <a:latin typeface="Century Gothic" panose="020B0502020202020204" pitchFamily="34" charset="0"/>
            </a:rPr>
            <a:t>района</a:t>
          </a:r>
          <a:r>
            <a:rPr lang="ru-RU" sz="1800" b="1" kern="1200" dirty="0" smtClean="0">
              <a:latin typeface="Century Gothic" panose="020B0502020202020204" pitchFamily="34" charset="0"/>
            </a:rPr>
            <a:t> </a:t>
          </a:r>
          <a:r>
            <a:rPr lang="ru-RU" sz="1800" kern="1200" dirty="0" smtClean="0">
              <a:latin typeface="Century Gothic" panose="020B0502020202020204" pitchFamily="34" charset="0"/>
            </a:rPr>
            <a:t/>
          </a:r>
          <a:br>
            <a:rPr lang="ru-RU" sz="1800" kern="1200" dirty="0" smtClean="0">
              <a:latin typeface="Century Gothic" panose="020B0502020202020204" pitchFamily="34" charset="0"/>
            </a:rPr>
          </a:br>
          <a:r>
            <a:rPr lang="ru-RU" sz="1800" b="0" kern="1200" dirty="0" smtClean="0">
              <a:latin typeface="Century Gothic" panose="020B0502020202020204" pitchFamily="34" charset="0"/>
            </a:rPr>
            <a:t>«Школа для учителя» и «Школа помощи»</a:t>
          </a:r>
          <a:endParaRPr lang="ru-RU" sz="1800" b="0" kern="1200" dirty="0">
            <a:latin typeface="Century Gothic" panose="020B0502020202020204" pitchFamily="34" charset="0"/>
          </a:endParaRPr>
        </a:p>
      </dsp:txBody>
      <dsp:txXfrm>
        <a:off x="177464" y="1896592"/>
        <a:ext cx="5067577" cy="707909"/>
      </dsp:txXfrm>
    </dsp:sp>
    <dsp:sp modelId="{EA34659D-9492-4E5B-A0ED-706624009EB4}">
      <dsp:nvSpPr>
        <dsp:cNvPr id="0" name=""/>
        <dsp:cNvSpPr/>
      </dsp:nvSpPr>
      <dsp:spPr>
        <a:xfrm>
          <a:off x="1079511" y="938021"/>
          <a:ext cx="3250503" cy="751957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Century Gothic" panose="020B0502020202020204" pitchFamily="34" charset="0"/>
            </a:rPr>
            <a:t>Федеральный проект </a:t>
          </a:r>
          <a:br>
            <a:rPr lang="ru-RU" sz="1800" kern="1200" dirty="0" smtClean="0">
              <a:latin typeface="Century Gothic" panose="020B0502020202020204" pitchFamily="34" charset="0"/>
            </a:rPr>
          </a:br>
          <a:r>
            <a:rPr lang="ru-RU" sz="1800" b="1" kern="1200" dirty="0" smtClean="0">
              <a:latin typeface="Century Gothic" panose="020B0502020202020204" pitchFamily="34" charset="0"/>
            </a:rPr>
            <a:t>«СОВРЕМЕННАЯ ШКОЛА»</a:t>
          </a:r>
          <a:endParaRPr lang="ru-RU" sz="1800" b="1" kern="1200" dirty="0">
            <a:latin typeface="Century Gothic" panose="020B0502020202020204" pitchFamily="34" charset="0"/>
          </a:endParaRPr>
        </a:p>
      </dsp:txBody>
      <dsp:txXfrm>
        <a:off x="1101535" y="960045"/>
        <a:ext cx="3206455" cy="707909"/>
      </dsp:txXfrm>
    </dsp:sp>
    <dsp:sp modelId="{6689BE4F-F0A2-41B4-B712-EA122F681868}">
      <dsp:nvSpPr>
        <dsp:cNvPr id="0" name=""/>
        <dsp:cNvSpPr/>
      </dsp:nvSpPr>
      <dsp:spPr>
        <a:xfrm>
          <a:off x="6231913" y="1874568"/>
          <a:ext cx="5132645" cy="751957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Century Gothic" panose="020B0502020202020204" pitchFamily="34" charset="0"/>
            </a:rPr>
            <a:t>Федеральная целевая модель </a:t>
          </a:r>
          <a:r>
            <a:rPr lang="ru-RU" sz="1800" b="1" kern="1200" dirty="0" smtClean="0">
              <a:latin typeface="Century Gothic" panose="020B0502020202020204" pitchFamily="34" charset="0"/>
            </a:rPr>
            <a:t>НАСТАВНИЧЕСТВА</a:t>
          </a:r>
          <a:endParaRPr lang="ru-RU" sz="1800" b="1" kern="1200" dirty="0">
            <a:latin typeface="Century Gothic" panose="020B0502020202020204" pitchFamily="34" charset="0"/>
          </a:endParaRPr>
        </a:p>
      </dsp:txBody>
      <dsp:txXfrm>
        <a:off x="6253937" y="1896592"/>
        <a:ext cx="5088597" cy="7079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446A06-D697-4A24-9137-2E5DC61B9816}">
      <dsp:nvSpPr>
        <dsp:cNvPr id="0" name=""/>
        <dsp:cNvSpPr/>
      </dsp:nvSpPr>
      <dsp:spPr>
        <a:xfrm>
          <a:off x="2079" y="397757"/>
          <a:ext cx="1769769" cy="846661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Gothic" panose="020B0502020202020204" pitchFamily="34" charset="0"/>
            </a:rPr>
            <a:t>НАКОПЛЕНИЕ</a:t>
          </a:r>
          <a:r>
            <a:rPr lang="ru-RU" sz="1600" b="0" kern="1200" dirty="0" smtClean="0">
              <a:latin typeface="Century Gothic" panose="020B0502020202020204" pitchFamily="34" charset="0"/>
            </a:rPr>
            <a:t> </a:t>
          </a:r>
          <a:r>
            <a:rPr lang="ru-RU" sz="1600" b="1" kern="1200" dirty="0" smtClean="0">
              <a:latin typeface="Century Gothic" panose="020B0502020202020204" pitchFamily="34" charset="0"/>
            </a:rPr>
            <a:t>ОПЫТА</a:t>
          </a:r>
          <a:endParaRPr lang="ru-RU" sz="1600" b="1" kern="1200" dirty="0">
            <a:latin typeface="Century Gothic" panose="020B0502020202020204" pitchFamily="34" charset="0"/>
          </a:endParaRPr>
        </a:p>
      </dsp:txBody>
      <dsp:txXfrm>
        <a:off x="2079" y="397757"/>
        <a:ext cx="1769769" cy="846661"/>
      </dsp:txXfrm>
    </dsp:sp>
    <dsp:sp modelId="{D424A494-34E0-4EAB-B5EA-22F3463A1339}">
      <dsp:nvSpPr>
        <dsp:cNvPr id="0" name=""/>
        <dsp:cNvSpPr/>
      </dsp:nvSpPr>
      <dsp:spPr>
        <a:xfrm>
          <a:off x="624575" y="1368072"/>
          <a:ext cx="524777" cy="524777"/>
        </a:xfrm>
        <a:prstGeom prst="mathPlus">
          <a:avLst/>
        </a:prstGeom>
        <a:solidFill>
          <a:schemeClr val="bg1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694134" y="1568747"/>
        <a:ext cx="385659" cy="123427"/>
      </dsp:txXfrm>
    </dsp:sp>
    <dsp:sp modelId="{3FDBDC22-28D5-4F53-BB34-13997182CF6F}">
      <dsp:nvSpPr>
        <dsp:cNvPr id="0" name=""/>
        <dsp:cNvSpPr/>
      </dsp:nvSpPr>
      <dsp:spPr>
        <a:xfrm>
          <a:off x="2079" y="2016503"/>
          <a:ext cx="1769769" cy="846661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Gothic" panose="020B0502020202020204" pitchFamily="34" charset="0"/>
            </a:rPr>
            <a:t>РАЗВИТИЕ ТВОРЧЕСКОГО ПОТЕНЦИАЛА</a:t>
          </a:r>
          <a:endParaRPr lang="ru-RU" sz="1600" b="1" kern="1200" dirty="0">
            <a:latin typeface="Century Gothic" panose="020B0502020202020204" pitchFamily="34" charset="0"/>
          </a:endParaRPr>
        </a:p>
      </dsp:txBody>
      <dsp:txXfrm>
        <a:off x="2079" y="2016503"/>
        <a:ext cx="1769769" cy="846661"/>
      </dsp:txXfrm>
    </dsp:sp>
    <dsp:sp modelId="{C99B5F5D-C33B-48A9-BFDA-E320742B442A}">
      <dsp:nvSpPr>
        <dsp:cNvPr id="0" name=""/>
        <dsp:cNvSpPr/>
      </dsp:nvSpPr>
      <dsp:spPr>
        <a:xfrm>
          <a:off x="624575" y="2986819"/>
          <a:ext cx="524777" cy="524777"/>
        </a:xfrm>
        <a:prstGeom prst="mathPlus">
          <a:avLst/>
        </a:prstGeom>
        <a:solidFill>
          <a:schemeClr val="bg1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694134" y="3187494"/>
        <a:ext cx="385659" cy="123427"/>
      </dsp:txXfrm>
    </dsp:sp>
    <dsp:sp modelId="{60D317D2-6C93-416B-BBDC-233BB889B1BD}">
      <dsp:nvSpPr>
        <dsp:cNvPr id="0" name=""/>
        <dsp:cNvSpPr/>
      </dsp:nvSpPr>
      <dsp:spPr>
        <a:xfrm>
          <a:off x="2079" y="3635250"/>
          <a:ext cx="1769769" cy="846661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Gothic" panose="020B0502020202020204" pitchFamily="34" charset="0"/>
            </a:rPr>
            <a:t>ОСВОЕНИЕ ПРОСТРАНСТВА</a:t>
          </a:r>
          <a:endParaRPr lang="ru-RU" sz="1600" b="1" kern="1200" dirty="0">
            <a:latin typeface="Century Gothic" panose="020B0502020202020204" pitchFamily="34" charset="0"/>
          </a:endParaRPr>
        </a:p>
      </dsp:txBody>
      <dsp:txXfrm>
        <a:off x="2079" y="3635250"/>
        <a:ext cx="1769769" cy="846661"/>
      </dsp:txXfrm>
    </dsp:sp>
    <dsp:sp modelId="{5A34EAC9-52D7-497F-888F-B5435A8586E6}">
      <dsp:nvSpPr>
        <dsp:cNvPr id="0" name=""/>
        <dsp:cNvSpPr/>
      </dsp:nvSpPr>
      <dsp:spPr>
        <a:xfrm>
          <a:off x="2020360" y="2223556"/>
          <a:ext cx="444085" cy="432556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2020360" y="2310067"/>
        <a:ext cx="314318" cy="259534"/>
      </dsp:txXfrm>
    </dsp:sp>
    <dsp:sp modelId="{63931855-6DA9-43F2-A474-2237EFC4883B}">
      <dsp:nvSpPr>
        <dsp:cNvPr id="0" name=""/>
        <dsp:cNvSpPr/>
      </dsp:nvSpPr>
      <dsp:spPr>
        <a:xfrm>
          <a:off x="2685545" y="1783693"/>
          <a:ext cx="2208374" cy="1312281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Century Gothic" panose="020B0502020202020204" pitchFamily="34" charset="0"/>
            </a:rPr>
            <a:t>ЛИДЕРСТВО</a:t>
          </a:r>
          <a:endParaRPr lang="ru-RU" sz="2000" b="1" kern="1200" dirty="0">
            <a:latin typeface="Century Gothic" panose="020B0502020202020204" pitchFamily="34" charset="0"/>
          </a:endParaRPr>
        </a:p>
      </dsp:txBody>
      <dsp:txXfrm>
        <a:off x="3008954" y="1975872"/>
        <a:ext cx="1561556" cy="9279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89E657-E812-48C3-9F82-71477EDA3BFF}">
      <dsp:nvSpPr>
        <dsp:cNvPr id="0" name=""/>
        <dsp:cNvSpPr/>
      </dsp:nvSpPr>
      <dsp:spPr>
        <a:xfrm>
          <a:off x="1502134" y="2479620"/>
          <a:ext cx="3151730" cy="1340758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Century Gothic" panose="020B0502020202020204" pitchFamily="34" charset="0"/>
            </a:rPr>
            <a:t>МАСТЕРСКИЕ</a:t>
          </a:r>
          <a:r>
            <a:rPr lang="ru-RU" sz="2000" kern="1200" dirty="0" smtClean="0">
              <a:latin typeface="Century Gothic" panose="020B0502020202020204" pitchFamily="34" charset="0"/>
            </a:rPr>
            <a:t> педагогической практики</a:t>
          </a:r>
          <a:endParaRPr lang="ru-RU" sz="2000" kern="1200" dirty="0">
            <a:latin typeface="Century Gothic" panose="020B0502020202020204" pitchFamily="34" charset="0"/>
          </a:endParaRPr>
        </a:p>
      </dsp:txBody>
      <dsp:txXfrm>
        <a:off x="1963694" y="2675969"/>
        <a:ext cx="2228610" cy="948060"/>
      </dsp:txXfrm>
    </dsp:sp>
    <dsp:sp modelId="{F4E68358-5423-4860-BC68-3FBFBC32A1B8}">
      <dsp:nvSpPr>
        <dsp:cNvPr id="0" name=""/>
        <dsp:cNvSpPr/>
      </dsp:nvSpPr>
      <dsp:spPr>
        <a:xfrm rot="16200000">
          <a:off x="2390793" y="1792414"/>
          <a:ext cx="1374413" cy="0"/>
        </a:xfrm>
        <a:prstGeom prst="rect">
          <a:avLst/>
        </a:prstGeom>
        <a:noFill/>
        <a:ln w="19050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70CB7D-8677-4D9D-9BFE-E7DEBA401CCA}">
      <dsp:nvSpPr>
        <dsp:cNvPr id="0" name=""/>
        <dsp:cNvSpPr/>
      </dsp:nvSpPr>
      <dsp:spPr>
        <a:xfrm>
          <a:off x="2196000" y="277206"/>
          <a:ext cx="1763999" cy="828001"/>
        </a:xfrm>
        <a:prstGeom prst="rect">
          <a:avLst/>
        </a:prstGeom>
        <a:solidFill>
          <a:schemeClr val="tx2"/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Century Gothic" panose="020B0502020202020204" pitchFamily="34" charset="0"/>
            </a:rPr>
            <a:t>Креативные педсоветы</a:t>
          </a:r>
          <a:endParaRPr lang="ru-RU" sz="1600" b="0" kern="1200" dirty="0">
            <a:latin typeface="Century Gothic" panose="020B0502020202020204" pitchFamily="34" charset="0"/>
          </a:endParaRPr>
        </a:p>
      </dsp:txBody>
      <dsp:txXfrm>
        <a:off x="2196000" y="277206"/>
        <a:ext cx="1763999" cy="828001"/>
      </dsp:txXfrm>
    </dsp:sp>
    <dsp:sp modelId="{8DD9401B-746E-4FA3-B04C-D6882870BC70}">
      <dsp:nvSpPr>
        <dsp:cNvPr id="0" name=""/>
        <dsp:cNvSpPr/>
      </dsp:nvSpPr>
      <dsp:spPr>
        <a:xfrm rot="19800000">
          <a:off x="4219702" y="2407112"/>
          <a:ext cx="290033" cy="0"/>
        </a:xfrm>
        <a:prstGeom prst="rect">
          <a:avLst/>
        </a:prstGeom>
        <a:noFill/>
        <a:ln w="19050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4999F-10A8-4CF6-8540-B80D45EC37E8}">
      <dsp:nvSpPr>
        <dsp:cNvPr id="0" name=""/>
        <dsp:cNvSpPr/>
      </dsp:nvSpPr>
      <dsp:spPr>
        <a:xfrm>
          <a:off x="4325377" y="1506602"/>
          <a:ext cx="1763999" cy="828001"/>
        </a:xfrm>
        <a:prstGeom prst="rect">
          <a:avLst/>
        </a:prstGeom>
        <a:solidFill>
          <a:schemeClr val="tx2"/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err="1" smtClean="0">
              <a:latin typeface="Century Gothic" panose="020B0502020202020204" pitchFamily="34" charset="0"/>
            </a:rPr>
            <a:t>Тренинговые</a:t>
          </a:r>
          <a:r>
            <a:rPr lang="ru-RU" sz="1600" b="0" kern="1200" dirty="0" smtClean="0">
              <a:latin typeface="Century Gothic" panose="020B0502020202020204" pitchFamily="34" charset="0"/>
            </a:rPr>
            <a:t> </a:t>
          </a:r>
          <a:br>
            <a:rPr lang="ru-RU" sz="1600" b="0" kern="1200" dirty="0" smtClean="0">
              <a:latin typeface="Century Gothic" panose="020B0502020202020204" pitchFamily="34" charset="0"/>
            </a:rPr>
          </a:br>
          <a:r>
            <a:rPr lang="ru-RU" sz="1600" b="0" kern="1200" dirty="0" smtClean="0">
              <a:latin typeface="Century Gothic" panose="020B0502020202020204" pitchFamily="34" charset="0"/>
            </a:rPr>
            <a:t>и игровые формы</a:t>
          </a:r>
          <a:endParaRPr lang="ru-RU" sz="1600" b="0" kern="1200" dirty="0">
            <a:latin typeface="Century Gothic" panose="020B0502020202020204" pitchFamily="34" charset="0"/>
          </a:endParaRPr>
        </a:p>
      </dsp:txBody>
      <dsp:txXfrm>
        <a:off x="4325377" y="1506602"/>
        <a:ext cx="1763999" cy="828001"/>
      </dsp:txXfrm>
    </dsp:sp>
    <dsp:sp modelId="{51567B0B-D198-4C60-81FB-29B029EE982E}">
      <dsp:nvSpPr>
        <dsp:cNvPr id="0" name=""/>
        <dsp:cNvSpPr/>
      </dsp:nvSpPr>
      <dsp:spPr>
        <a:xfrm rot="1800000">
          <a:off x="4219702" y="3892887"/>
          <a:ext cx="290033" cy="0"/>
        </a:xfrm>
        <a:prstGeom prst="rect">
          <a:avLst/>
        </a:prstGeom>
        <a:noFill/>
        <a:ln w="19050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8FC57D-802C-4CFE-B8FC-2E4CF52F9427}">
      <dsp:nvSpPr>
        <dsp:cNvPr id="0" name=""/>
        <dsp:cNvSpPr/>
      </dsp:nvSpPr>
      <dsp:spPr>
        <a:xfrm>
          <a:off x="4325377" y="3965395"/>
          <a:ext cx="1763999" cy="828001"/>
        </a:xfrm>
        <a:prstGeom prst="rect">
          <a:avLst/>
        </a:prstGeom>
        <a:solidFill>
          <a:schemeClr val="tx2"/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Century Gothic" panose="020B0502020202020204" pitchFamily="34" charset="0"/>
            </a:rPr>
            <a:t>Лекции </a:t>
          </a:r>
          <a:br>
            <a:rPr lang="ru-RU" sz="1600" b="0" kern="1200" dirty="0" smtClean="0">
              <a:latin typeface="Century Gothic" panose="020B0502020202020204" pitchFamily="34" charset="0"/>
            </a:rPr>
          </a:br>
          <a:r>
            <a:rPr lang="ru-RU" sz="1600" b="0" kern="1200" dirty="0" smtClean="0">
              <a:latin typeface="Century Gothic" panose="020B0502020202020204" pitchFamily="34" charset="0"/>
            </a:rPr>
            <a:t>с практическим компонентом</a:t>
          </a:r>
          <a:endParaRPr lang="ru-RU" sz="1600" b="0" kern="1200" dirty="0">
            <a:latin typeface="Century Gothic" panose="020B0502020202020204" pitchFamily="34" charset="0"/>
          </a:endParaRPr>
        </a:p>
      </dsp:txBody>
      <dsp:txXfrm>
        <a:off x="4325377" y="3965395"/>
        <a:ext cx="1763999" cy="828001"/>
      </dsp:txXfrm>
    </dsp:sp>
    <dsp:sp modelId="{5228FDFD-846D-4E7F-AFD8-E83A3409E271}">
      <dsp:nvSpPr>
        <dsp:cNvPr id="0" name=""/>
        <dsp:cNvSpPr/>
      </dsp:nvSpPr>
      <dsp:spPr>
        <a:xfrm rot="5400000">
          <a:off x="2390793" y="4507585"/>
          <a:ext cx="1374413" cy="0"/>
        </a:xfrm>
        <a:prstGeom prst="rect">
          <a:avLst/>
        </a:prstGeom>
        <a:noFill/>
        <a:ln w="19050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703C57-3159-4C7C-B898-34DDEDFAFE7D}">
      <dsp:nvSpPr>
        <dsp:cNvPr id="0" name=""/>
        <dsp:cNvSpPr/>
      </dsp:nvSpPr>
      <dsp:spPr>
        <a:xfrm>
          <a:off x="2196000" y="5194792"/>
          <a:ext cx="1763999" cy="828001"/>
        </a:xfrm>
        <a:prstGeom prst="rect">
          <a:avLst/>
        </a:prstGeom>
        <a:solidFill>
          <a:schemeClr val="tx2"/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Century Gothic" panose="020B0502020202020204" pitchFamily="34" charset="0"/>
            </a:rPr>
            <a:t>Свободные дискуссии</a:t>
          </a:r>
          <a:endParaRPr lang="ru-RU" sz="1600" b="0" kern="1200" dirty="0">
            <a:latin typeface="Century Gothic" panose="020B0502020202020204" pitchFamily="34" charset="0"/>
          </a:endParaRPr>
        </a:p>
      </dsp:txBody>
      <dsp:txXfrm>
        <a:off x="2196000" y="5194792"/>
        <a:ext cx="1763999" cy="828001"/>
      </dsp:txXfrm>
    </dsp:sp>
    <dsp:sp modelId="{683C9AB6-F4D0-4CAD-B262-044875FB12D6}">
      <dsp:nvSpPr>
        <dsp:cNvPr id="0" name=""/>
        <dsp:cNvSpPr/>
      </dsp:nvSpPr>
      <dsp:spPr>
        <a:xfrm rot="9000000">
          <a:off x="1646264" y="3892887"/>
          <a:ext cx="290033" cy="0"/>
        </a:xfrm>
        <a:prstGeom prst="rect">
          <a:avLst/>
        </a:prstGeom>
        <a:noFill/>
        <a:ln w="19050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B148B8-4172-458B-B253-4E7203AFDA74}">
      <dsp:nvSpPr>
        <dsp:cNvPr id="0" name=""/>
        <dsp:cNvSpPr/>
      </dsp:nvSpPr>
      <dsp:spPr>
        <a:xfrm>
          <a:off x="66623" y="3965395"/>
          <a:ext cx="1763999" cy="828001"/>
        </a:xfrm>
        <a:prstGeom prst="rect">
          <a:avLst/>
        </a:prstGeom>
        <a:solidFill>
          <a:schemeClr val="tx2"/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Century Gothic" panose="020B0502020202020204" pitchFamily="34" charset="0"/>
            </a:rPr>
            <a:t>Совместная разработка продуктов</a:t>
          </a:r>
          <a:endParaRPr lang="ru-RU" sz="1600" b="0" kern="1200" dirty="0">
            <a:latin typeface="Century Gothic" panose="020B0502020202020204" pitchFamily="34" charset="0"/>
          </a:endParaRPr>
        </a:p>
      </dsp:txBody>
      <dsp:txXfrm>
        <a:off x="66623" y="3965395"/>
        <a:ext cx="1763999" cy="828001"/>
      </dsp:txXfrm>
    </dsp:sp>
    <dsp:sp modelId="{66C8A41A-DAFA-4901-8DBC-06626B642095}">
      <dsp:nvSpPr>
        <dsp:cNvPr id="0" name=""/>
        <dsp:cNvSpPr/>
      </dsp:nvSpPr>
      <dsp:spPr>
        <a:xfrm rot="12600000">
          <a:off x="1646264" y="2407112"/>
          <a:ext cx="290033" cy="0"/>
        </a:xfrm>
        <a:prstGeom prst="rect">
          <a:avLst/>
        </a:prstGeom>
        <a:noFill/>
        <a:ln w="19050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CD0E4B-82D0-4F93-9F8E-801B162F9718}">
      <dsp:nvSpPr>
        <dsp:cNvPr id="0" name=""/>
        <dsp:cNvSpPr/>
      </dsp:nvSpPr>
      <dsp:spPr>
        <a:xfrm>
          <a:off x="66623" y="1506602"/>
          <a:ext cx="1763999" cy="828001"/>
        </a:xfrm>
        <a:prstGeom prst="rect">
          <a:avLst/>
        </a:prstGeom>
        <a:solidFill>
          <a:schemeClr val="tx2"/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Century Gothic" panose="020B0502020202020204" pitchFamily="34" charset="0"/>
            </a:rPr>
            <a:t>«Аура» творческого пространства</a:t>
          </a:r>
          <a:endParaRPr lang="ru-RU" sz="1600" b="0" kern="1200" dirty="0">
            <a:latin typeface="Century Gothic" panose="020B0502020202020204" pitchFamily="34" charset="0"/>
          </a:endParaRPr>
        </a:p>
      </dsp:txBody>
      <dsp:txXfrm>
        <a:off x="66623" y="1506602"/>
        <a:ext cx="1763999" cy="8280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E991BD-F3B1-44B5-B900-4875A8FD91EE}">
      <dsp:nvSpPr>
        <dsp:cNvPr id="0" name=""/>
        <dsp:cNvSpPr/>
      </dsp:nvSpPr>
      <dsp:spPr>
        <a:xfrm>
          <a:off x="4479" y="3339"/>
          <a:ext cx="3123040" cy="78076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Gothic" panose="020B0502020202020204" pitchFamily="34" charset="0"/>
            </a:rPr>
            <a:t>РАЙОННАЯ ПЛОЩАДКА: </a:t>
          </a:r>
          <a:r>
            <a:rPr lang="ru-RU" sz="1400" kern="1200" dirty="0" smtClean="0">
              <a:latin typeface="Century Gothic" panose="020B0502020202020204" pitchFamily="34" charset="0"/>
            </a:rPr>
            <a:t>формирование инновационной культуры педагога</a:t>
          </a:r>
          <a:endParaRPr lang="ru-RU" sz="1400" kern="1200" dirty="0">
            <a:latin typeface="Century Gothic" panose="020B0502020202020204" pitchFamily="34" charset="0"/>
          </a:endParaRPr>
        </a:p>
      </dsp:txBody>
      <dsp:txXfrm>
        <a:off x="27347" y="26207"/>
        <a:ext cx="3077304" cy="735024"/>
      </dsp:txXfrm>
    </dsp:sp>
    <dsp:sp modelId="{E7825C5F-DF5D-497B-9EE4-CF84E36564F8}">
      <dsp:nvSpPr>
        <dsp:cNvPr id="0" name=""/>
        <dsp:cNvSpPr/>
      </dsp:nvSpPr>
      <dsp:spPr>
        <a:xfrm rot="5400000">
          <a:off x="1419607" y="803618"/>
          <a:ext cx="292785" cy="351342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1460597" y="832897"/>
        <a:ext cx="210806" cy="204950"/>
      </dsp:txXfrm>
    </dsp:sp>
    <dsp:sp modelId="{C65FA6C4-BC3D-4828-A233-C6F18CD08251}">
      <dsp:nvSpPr>
        <dsp:cNvPr id="0" name=""/>
        <dsp:cNvSpPr/>
      </dsp:nvSpPr>
      <dsp:spPr>
        <a:xfrm>
          <a:off x="4479" y="1174479"/>
          <a:ext cx="3123040" cy="78076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Gothic" panose="020B0502020202020204" pitchFamily="34" charset="0"/>
            </a:rPr>
            <a:t>МЕТОДИЧЕСКОЕ ПОСОБИЕ: </a:t>
          </a:r>
          <a:r>
            <a:rPr lang="ru-RU" sz="1400" kern="1200" dirty="0" smtClean="0">
              <a:latin typeface="Century Gothic" panose="020B0502020202020204" pitchFamily="34" charset="0"/>
            </a:rPr>
            <a:t>«Алгоритм профессиональной успешности педагога»</a:t>
          </a:r>
          <a:endParaRPr lang="ru-RU" sz="1400" kern="1200" dirty="0">
            <a:latin typeface="Century Gothic" panose="020B0502020202020204" pitchFamily="34" charset="0"/>
          </a:endParaRPr>
        </a:p>
      </dsp:txBody>
      <dsp:txXfrm>
        <a:off x="27347" y="1197347"/>
        <a:ext cx="3077304" cy="735024"/>
      </dsp:txXfrm>
    </dsp:sp>
    <dsp:sp modelId="{559F90C8-722A-4F1F-8CF8-42180BE05478}">
      <dsp:nvSpPr>
        <dsp:cNvPr id="0" name=""/>
        <dsp:cNvSpPr/>
      </dsp:nvSpPr>
      <dsp:spPr>
        <a:xfrm rot="5400000">
          <a:off x="1419607" y="1974758"/>
          <a:ext cx="292785" cy="351342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1460597" y="2004037"/>
        <a:ext cx="210806" cy="204950"/>
      </dsp:txXfrm>
    </dsp:sp>
    <dsp:sp modelId="{E56597C2-B2A5-4DC3-8800-3C72BC26AF90}">
      <dsp:nvSpPr>
        <dsp:cNvPr id="0" name=""/>
        <dsp:cNvSpPr/>
      </dsp:nvSpPr>
      <dsp:spPr>
        <a:xfrm>
          <a:off x="4479" y="2345619"/>
          <a:ext cx="3123040" cy="78076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Gothic" panose="020B0502020202020204" pitchFamily="34" charset="0"/>
            </a:rPr>
            <a:t>ШКОЛА-ЛАБОРАТОРИЯ: </a:t>
          </a:r>
          <a:br>
            <a:rPr lang="ru-RU" sz="1600" b="1" kern="1200" dirty="0" smtClean="0">
              <a:latin typeface="Century Gothic" panose="020B0502020202020204" pitchFamily="34" charset="0"/>
            </a:rPr>
          </a:br>
          <a:r>
            <a:rPr lang="ru-RU" sz="1400" kern="1200" dirty="0" smtClean="0">
              <a:latin typeface="Century Gothic" panose="020B0502020202020204" pitchFamily="34" charset="0"/>
            </a:rPr>
            <a:t>организация методической работы</a:t>
          </a:r>
          <a:endParaRPr lang="ru-RU" sz="1600" kern="1200" dirty="0">
            <a:latin typeface="Century Gothic" panose="020B0502020202020204" pitchFamily="34" charset="0"/>
          </a:endParaRPr>
        </a:p>
      </dsp:txBody>
      <dsp:txXfrm>
        <a:off x="27347" y="2368487"/>
        <a:ext cx="3077304" cy="735024"/>
      </dsp:txXfrm>
    </dsp:sp>
    <dsp:sp modelId="{81B2D5B1-CD71-431F-AABB-3325B7171903}">
      <dsp:nvSpPr>
        <dsp:cNvPr id="0" name=""/>
        <dsp:cNvSpPr/>
      </dsp:nvSpPr>
      <dsp:spPr>
        <a:xfrm rot="5400000">
          <a:off x="1419607" y="3145899"/>
          <a:ext cx="292785" cy="351342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1460597" y="3175178"/>
        <a:ext cx="210806" cy="204950"/>
      </dsp:txXfrm>
    </dsp:sp>
    <dsp:sp modelId="{4F25AC73-8C09-4FD9-8F31-484792437971}">
      <dsp:nvSpPr>
        <dsp:cNvPr id="0" name=""/>
        <dsp:cNvSpPr/>
      </dsp:nvSpPr>
      <dsp:spPr>
        <a:xfrm>
          <a:off x="4479" y="3516760"/>
          <a:ext cx="3123040" cy="78076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Gothic" panose="020B0502020202020204" pitchFamily="34" charset="0"/>
            </a:rPr>
            <a:t>ПАРТНЕРСТВО </a:t>
          </a:r>
          <a:br>
            <a:rPr lang="ru-RU" sz="1600" b="1" kern="1200" dirty="0" smtClean="0">
              <a:latin typeface="Century Gothic" panose="020B0502020202020204" pitchFamily="34" charset="0"/>
            </a:rPr>
          </a:br>
          <a:r>
            <a:rPr lang="ru-RU" sz="1400" b="0" kern="1200" dirty="0" smtClean="0">
              <a:latin typeface="Century Gothic" panose="020B0502020202020204" pitchFamily="34" charset="0"/>
            </a:rPr>
            <a:t>в рамках </a:t>
          </a:r>
          <a:r>
            <a:rPr lang="ru-RU" sz="1400" kern="1200" dirty="0" err="1" smtClean="0">
              <a:latin typeface="Century Gothic" panose="020B0502020202020204" pitchFamily="34" charset="0"/>
            </a:rPr>
            <a:t>Герценовского</a:t>
          </a:r>
          <a:r>
            <a:rPr lang="ru-RU" sz="1400" kern="1200" dirty="0" smtClean="0">
              <a:latin typeface="Century Gothic" panose="020B0502020202020204" pitchFamily="34" charset="0"/>
            </a:rPr>
            <a:t> округа</a:t>
          </a:r>
          <a:endParaRPr lang="ru-RU" sz="1400" kern="1200" dirty="0">
            <a:latin typeface="Century Gothic" panose="020B0502020202020204" pitchFamily="34" charset="0"/>
          </a:endParaRPr>
        </a:p>
      </dsp:txBody>
      <dsp:txXfrm>
        <a:off x="27347" y="3539628"/>
        <a:ext cx="3077304" cy="735024"/>
      </dsp:txXfrm>
    </dsp:sp>
    <dsp:sp modelId="{2F41D055-FE55-4898-BFAF-E8BB6B24C644}">
      <dsp:nvSpPr>
        <dsp:cNvPr id="0" name=""/>
        <dsp:cNvSpPr/>
      </dsp:nvSpPr>
      <dsp:spPr>
        <a:xfrm rot="5400000">
          <a:off x="1419607" y="4317039"/>
          <a:ext cx="292785" cy="351342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1460597" y="4346318"/>
        <a:ext cx="210806" cy="204950"/>
      </dsp:txXfrm>
    </dsp:sp>
    <dsp:sp modelId="{54E837C9-5704-4407-A78A-0C57915A9D35}">
      <dsp:nvSpPr>
        <dsp:cNvPr id="0" name=""/>
        <dsp:cNvSpPr/>
      </dsp:nvSpPr>
      <dsp:spPr>
        <a:xfrm>
          <a:off x="4479" y="4687900"/>
          <a:ext cx="3123040" cy="78076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Gothic" panose="020B0502020202020204" pitchFamily="34" charset="0"/>
            </a:rPr>
            <a:t>ДОРОЖНАЯ КАРТА:</a:t>
          </a:r>
          <a:r>
            <a:rPr lang="ru-RU" sz="1400" kern="1200" dirty="0" smtClean="0">
              <a:latin typeface="Century Gothic" panose="020B0502020202020204" pitchFamily="34" charset="0"/>
            </a:rPr>
            <a:t/>
          </a:r>
          <a:br>
            <a:rPr lang="ru-RU" sz="1400" kern="1200" dirty="0" smtClean="0">
              <a:latin typeface="Century Gothic" panose="020B0502020202020204" pitchFamily="34" charset="0"/>
            </a:rPr>
          </a:br>
          <a:r>
            <a:rPr lang="ru-RU" sz="1400" b="0" kern="1200" dirty="0" smtClean="0">
              <a:latin typeface="Century Gothic" panose="020B0502020202020204" pitchFamily="34" charset="0"/>
            </a:rPr>
            <a:t>целевая модель наставничества</a:t>
          </a:r>
          <a:endParaRPr lang="ru-RU" sz="1400" b="0" kern="1200" dirty="0">
            <a:latin typeface="Century Gothic" panose="020B0502020202020204" pitchFamily="34" charset="0"/>
          </a:endParaRPr>
        </a:p>
      </dsp:txBody>
      <dsp:txXfrm>
        <a:off x="27347" y="4710768"/>
        <a:ext cx="3077304" cy="7350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5A39F0-3522-497B-97A2-4AA642BA796F}">
      <dsp:nvSpPr>
        <dsp:cNvPr id="0" name=""/>
        <dsp:cNvSpPr/>
      </dsp:nvSpPr>
      <dsp:spPr>
        <a:xfrm>
          <a:off x="1948" y="4743"/>
          <a:ext cx="3011062" cy="1204424"/>
        </a:xfrm>
        <a:prstGeom prst="chevron">
          <a:avLst/>
        </a:prstGeom>
        <a:solidFill>
          <a:schemeClr val="accent5">
            <a:lumMod val="50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Gothic" panose="020B0502020202020204" pitchFamily="34" charset="0"/>
            </a:rPr>
            <a:t>СОХРАНЕНИЕ ПОТЕНЦИАЛА </a:t>
          </a:r>
          <a:br>
            <a:rPr lang="ru-RU" sz="1600" b="1" kern="1200" dirty="0" smtClean="0">
              <a:latin typeface="Century Gothic" panose="020B0502020202020204" pitchFamily="34" charset="0"/>
            </a:rPr>
          </a:br>
          <a:r>
            <a:rPr lang="ru-RU" sz="1600" b="1" kern="1200" dirty="0" smtClean="0">
              <a:latin typeface="Century Gothic" panose="020B0502020202020204" pitchFamily="34" charset="0"/>
            </a:rPr>
            <a:t>И МОТИВАЦИИ</a:t>
          </a:r>
          <a:endParaRPr lang="ru-RU" sz="1600" b="1" kern="1200" dirty="0">
            <a:latin typeface="Century Gothic" panose="020B0502020202020204" pitchFamily="34" charset="0"/>
          </a:endParaRPr>
        </a:p>
      </dsp:txBody>
      <dsp:txXfrm>
        <a:off x="604160" y="4743"/>
        <a:ext cx="1806638" cy="1204424"/>
      </dsp:txXfrm>
    </dsp:sp>
    <dsp:sp modelId="{F9EB7C10-90C0-424B-90BA-3BFB6035DCB3}">
      <dsp:nvSpPr>
        <dsp:cNvPr id="0" name=""/>
        <dsp:cNvSpPr/>
      </dsp:nvSpPr>
      <dsp:spPr>
        <a:xfrm>
          <a:off x="2621573" y="107119"/>
          <a:ext cx="2499181" cy="999672"/>
        </a:xfrm>
        <a:prstGeom prst="chevron">
          <a:avLst/>
        </a:prstGeom>
        <a:solidFill>
          <a:schemeClr val="accent5">
            <a:lumMod val="75000"/>
            <a:alpha val="90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  <a:latin typeface="Century Gothic" panose="020B0502020202020204" pitchFamily="34" charset="0"/>
            </a:rPr>
            <a:t>Участие </a:t>
          </a:r>
          <a:br>
            <a:rPr lang="ru-RU" sz="1400" kern="1200" dirty="0" smtClean="0">
              <a:solidFill>
                <a:schemeClr val="bg1"/>
              </a:solidFill>
              <a:latin typeface="Century Gothic" panose="020B0502020202020204" pitchFamily="34" charset="0"/>
            </a:rPr>
          </a:br>
          <a:r>
            <a:rPr lang="ru-RU" sz="1400" kern="1200" dirty="0" smtClean="0">
              <a:solidFill>
                <a:schemeClr val="bg1"/>
              </a:solidFill>
              <a:latin typeface="Century Gothic" panose="020B0502020202020204" pitchFamily="34" charset="0"/>
            </a:rPr>
            <a:t>в конкурсах</a:t>
          </a:r>
          <a:endParaRPr lang="ru-RU" sz="1400" kern="1200" dirty="0">
            <a:solidFill>
              <a:schemeClr val="bg1"/>
            </a:solidFill>
            <a:latin typeface="Century Gothic" panose="020B0502020202020204" pitchFamily="34" charset="0"/>
          </a:endParaRPr>
        </a:p>
      </dsp:txBody>
      <dsp:txXfrm>
        <a:off x="3121409" y="107119"/>
        <a:ext cx="1499509" cy="999672"/>
      </dsp:txXfrm>
    </dsp:sp>
    <dsp:sp modelId="{9E5B9F54-C97F-4EF0-8BC7-C77347C5EA5A}">
      <dsp:nvSpPr>
        <dsp:cNvPr id="0" name=""/>
        <dsp:cNvSpPr/>
      </dsp:nvSpPr>
      <dsp:spPr>
        <a:xfrm>
          <a:off x="4770869" y="107119"/>
          <a:ext cx="2499181" cy="999672"/>
        </a:xfrm>
        <a:prstGeom prst="chevron">
          <a:avLst/>
        </a:prstGeom>
        <a:solidFill>
          <a:schemeClr val="accent5">
            <a:lumMod val="75000"/>
            <a:alpha val="90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  <a:latin typeface="Century Gothic" panose="020B0502020202020204" pitchFamily="34" charset="0"/>
            </a:rPr>
            <a:t>Публикация авторских разработок</a:t>
          </a:r>
          <a:endParaRPr lang="ru-RU" sz="1400" kern="1200" dirty="0">
            <a:solidFill>
              <a:schemeClr val="bg1"/>
            </a:solidFill>
            <a:latin typeface="Century Gothic" panose="020B0502020202020204" pitchFamily="34" charset="0"/>
          </a:endParaRPr>
        </a:p>
      </dsp:txBody>
      <dsp:txXfrm>
        <a:off x="5270705" y="107119"/>
        <a:ext cx="1499509" cy="999672"/>
      </dsp:txXfrm>
    </dsp:sp>
    <dsp:sp modelId="{99BD8603-8D4A-49F4-AE31-EAEE1FF35B88}">
      <dsp:nvSpPr>
        <dsp:cNvPr id="0" name=""/>
        <dsp:cNvSpPr/>
      </dsp:nvSpPr>
      <dsp:spPr>
        <a:xfrm>
          <a:off x="1948" y="1377787"/>
          <a:ext cx="3011062" cy="1204424"/>
        </a:xfrm>
        <a:prstGeom prst="chevron">
          <a:avLst/>
        </a:prstGeom>
        <a:solidFill>
          <a:schemeClr val="accent4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Gothic" panose="020B0502020202020204" pitchFamily="34" charset="0"/>
            </a:rPr>
            <a:t>ФОРМИРОВАНИЕ СООБЩЕСТВА</a:t>
          </a:r>
          <a:endParaRPr lang="ru-RU" sz="1600" b="1" kern="1200" dirty="0">
            <a:latin typeface="Century Gothic" panose="020B0502020202020204" pitchFamily="34" charset="0"/>
          </a:endParaRPr>
        </a:p>
      </dsp:txBody>
      <dsp:txXfrm>
        <a:off x="604160" y="1377787"/>
        <a:ext cx="1806638" cy="1204424"/>
      </dsp:txXfrm>
    </dsp:sp>
    <dsp:sp modelId="{FC2EA5FF-25F2-48CA-B77C-84BCF6CF96D0}">
      <dsp:nvSpPr>
        <dsp:cNvPr id="0" name=""/>
        <dsp:cNvSpPr/>
      </dsp:nvSpPr>
      <dsp:spPr>
        <a:xfrm>
          <a:off x="2621573" y="1480163"/>
          <a:ext cx="2499181" cy="999672"/>
        </a:xfrm>
        <a:prstGeom prst="chevron">
          <a:avLst/>
        </a:prstGeom>
        <a:solidFill>
          <a:schemeClr val="accent4">
            <a:alpha val="90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  <a:latin typeface="Century Gothic" panose="020B0502020202020204" pitchFamily="34" charset="0"/>
            </a:rPr>
            <a:t>Организация наставничества</a:t>
          </a:r>
          <a:endParaRPr lang="ru-RU" sz="1400" kern="1200" dirty="0">
            <a:solidFill>
              <a:schemeClr val="bg1"/>
            </a:solidFill>
            <a:latin typeface="Century Gothic" panose="020B0502020202020204" pitchFamily="34" charset="0"/>
          </a:endParaRPr>
        </a:p>
      </dsp:txBody>
      <dsp:txXfrm>
        <a:off x="3121409" y="1480163"/>
        <a:ext cx="1499509" cy="999672"/>
      </dsp:txXfrm>
    </dsp:sp>
    <dsp:sp modelId="{51A17FC3-C6CB-437D-B468-8F754A6A0E5C}">
      <dsp:nvSpPr>
        <dsp:cNvPr id="0" name=""/>
        <dsp:cNvSpPr/>
      </dsp:nvSpPr>
      <dsp:spPr>
        <a:xfrm>
          <a:off x="4770869" y="1480163"/>
          <a:ext cx="2499181" cy="999672"/>
        </a:xfrm>
        <a:prstGeom prst="chevron">
          <a:avLst/>
        </a:prstGeom>
        <a:solidFill>
          <a:schemeClr val="accent4">
            <a:alpha val="90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  <a:latin typeface="Century Gothic" panose="020B0502020202020204" pitchFamily="34" charset="0"/>
            </a:rPr>
            <a:t>Диссеминация модели работы</a:t>
          </a:r>
          <a:endParaRPr lang="ru-RU" sz="1400" kern="1200" dirty="0">
            <a:solidFill>
              <a:schemeClr val="bg1"/>
            </a:solidFill>
            <a:latin typeface="Century Gothic" panose="020B0502020202020204" pitchFamily="34" charset="0"/>
          </a:endParaRPr>
        </a:p>
      </dsp:txBody>
      <dsp:txXfrm>
        <a:off x="5270705" y="1480163"/>
        <a:ext cx="1499509" cy="999672"/>
      </dsp:txXfrm>
    </dsp:sp>
    <dsp:sp modelId="{0A28ED94-4D2C-47D4-B9F6-81DC31FDE063}">
      <dsp:nvSpPr>
        <dsp:cNvPr id="0" name=""/>
        <dsp:cNvSpPr/>
      </dsp:nvSpPr>
      <dsp:spPr>
        <a:xfrm>
          <a:off x="1948" y="2750832"/>
          <a:ext cx="3011062" cy="1204424"/>
        </a:xfrm>
        <a:prstGeom prst="chevron">
          <a:avLst/>
        </a:prstGeom>
        <a:solidFill>
          <a:schemeClr val="accent2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solidFill>
                <a:schemeClr val="bg1"/>
              </a:solidFill>
              <a:latin typeface="Century Gothic" panose="020B0502020202020204" pitchFamily="34" charset="0"/>
            </a:rPr>
            <a:t>РАЗВИТИЕ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b="1" kern="1200" dirty="0" smtClean="0">
              <a:solidFill>
                <a:schemeClr val="bg1"/>
              </a:solidFill>
              <a:latin typeface="Century Gothic" panose="020B0502020202020204" pitchFamily="34" charset="0"/>
            </a:rPr>
            <a:t>HARD SKILLS, </a:t>
          </a:r>
          <a:r>
            <a:rPr lang="ru-RU" sz="1600" b="1" kern="1200" dirty="0" smtClean="0">
              <a:solidFill>
                <a:schemeClr val="bg1"/>
              </a:solidFill>
              <a:latin typeface="Century Gothic" panose="020B0502020202020204" pitchFamily="34" charset="0"/>
            </a:rPr>
            <a:t> </a:t>
          </a:r>
          <a:r>
            <a:rPr lang="en-US" sz="1600" b="1" kern="1200" dirty="0" smtClean="0">
              <a:solidFill>
                <a:schemeClr val="bg1"/>
              </a:solidFill>
              <a:latin typeface="Century Gothic" panose="020B0502020202020204" pitchFamily="34" charset="0"/>
            </a:rPr>
            <a:t/>
          </a:r>
          <a:br>
            <a:rPr lang="en-US" sz="1600" b="1" kern="1200" dirty="0" smtClean="0">
              <a:solidFill>
                <a:schemeClr val="bg1"/>
              </a:solidFill>
              <a:latin typeface="Century Gothic" panose="020B0502020202020204" pitchFamily="34" charset="0"/>
            </a:rPr>
          </a:br>
          <a:r>
            <a:rPr lang="en-US" sz="1600" b="1" kern="1200" dirty="0" smtClean="0">
              <a:solidFill>
                <a:schemeClr val="bg1"/>
              </a:solidFill>
              <a:latin typeface="Century Gothic" panose="020B0502020202020204" pitchFamily="34" charset="0"/>
            </a:rPr>
            <a:t>SOFT SKILLS, </a:t>
          </a:r>
          <a:br>
            <a:rPr lang="en-US" sz="1600" b="1" kern="1200" dirty="0" smtClean="0">
              <a:solidFill>
                <a:schemeClr val="bg1"/>
              </a:solidFill>
              <a:latin typeface="Century Gothic" panose="020B0502020202020204" pitchFamily="34" charset="0"/>
            </a:rPr>
          </a:br>
          <a:r>
            <a:rPr lang="en-US" sz="1600" b="1" u="sng" kern="1200" dirty="0" smtClean="0">
              <a:solidFill>
                <a:schemeClr val="bg1"/>
              </a:solidFill>
              <a:effectLst/>
              <a:latin typeface="Century Gothic" panose="020B0502020202020204" pitchFamily="34" charset="0"/>
            </a:rPr>
            <a:t>SELF SKILLS</a:t>
          </a:r>
          <a:endParaRPr lang="ru-RU" sz="1600" b="1" u="sng" kern="1200" dirty="0">
            <a:solidFill>
              <a:schemeClr val="bg1"/>
            </a:solidFill>
            <a:effectLst/>
            <a:latin typeface="Century Gothic" panose="020B0502020202020204" pitchFamily="34" charset="0"/>
          </a:endParaRPr>
        </a:p>
      </dsp:txBody>
      <dsp:txXfrm>
        <a:off x="604160" y="2750832"/>
        <a:ext cx="1806638" cy="1204424"/>
      </dsp:txXfrm>
    </dsp:sp>
    <dsp:sp modelId="{7895B4BD-ED63-4D56-B987-E077FC3DBD9E}">
      <dsp:nvSpPr>
        <dsp:cNvPr id="0" name=""/>
        <dsp:cNvSpPr/>
      </dsp:nvSpPr>
      <dsp:spPr>
        <a:xfrm>
          <a:off x="2621573" y="2853208"/>
          <a:ext cx="2499181" cy="999672"/>
        </a:xfrm>
        <a:prstGeom prst="chevron">
          <a:avLst/>
        </a:prstGeom>
        <a:solidFill>
          <a:schemeClr val="accent2">
            <a:alpha val="90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  <a:latin typeface="Century Gothic" panose="020B0502020202020204" pitchFamily="34" charset="0"/>
            </a:rPr>
            <a:t>Повышение личной эффективности</a:t>
          </a:r>
          <a:endParaRPr lang="ru-RU" sz="1400" kern="1200" dirty="0">
            <a:solidFill>
              <a:schemeClr val="bg1"/>
            </a:solidFill>
            <a:latin typeface="Century Gothic" panose="020B0502020202020204" pitchFamily="34" charset="0"/>
          </a:endParaRPr>
        </a:p>
      </dsp:txBody>
      <dsp:txXfrm>
        <a:off x="3121409" y="2853208"/>
        <a:ext cx="1499509" cy="999672"/>
      </dsp:txXfrm>
    </dsp:sp>
    <dsp:sp modelId="{B37B0456-F413-49B2-A51C-848778749389}">
      <dsp:nvSpPr>
        <dsp:cNvPr id="0" name=""/>
        <dsp:cNvSpPr/>
      </dsp:nvSpPr>
      <dsp:spPr>
        <a:xfrm>
          <a:off x="4770869" y="2853208"/>
          <a:ext cx="2499181" cy="999672"/>
        </a:xfrm>
        <a:prstGeom prst="chevron">
          <a:avLst/>
        </a:prstGeom>
        <a:solidFill>
          <a:schemeClr val="accent2">
            <a:alpha val="90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  <a:latin typeface="Century Gothic" panose="020B0502020202020204" pitchFamily="34" charset="0"/>
            </a:rPr>
            <a:t>Проведение публичных мероприятий</a:t>
          </a:r>
          <a:endParaRPr lang="ru-RU" sz="1400" kern="1200" dirty="0">
            <a:solidFill>
              <a:schemeClr val="bg1"/>
            </a:solidFill>
            <a:latin typeface="Century Gothic" panose="020B0502020202020204" pitchFamily="34" charset="0"/>
          </a:endParaRPr>
        </a:p>
      </dsp:txBody>
      <dsp:txXfrm>
        <a:off x="5270705" y="2853208"/>
        <a:ext cx="1499509" cy="9996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446A06-D697-4A24-9137-2E5DC61B9816}">
      <dsp:nvSpPr>
        <dsp:cNvPr id="0" name=""/>
        <dsp:cNvSpPr/>
      </dsp:nvSpPr>
      <dsp:spPr>
        <a:xfrm>
          <a:off x="2079" y="232827"/>
          <a:ext cx="1769769" cy="846661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Gothic" panose="020B0502020202020204" pitchFamily="34" charset="0"/>
            </a:rPr>
            <a:t>НАКОПЛЕНИЕ</a:t>
          </a:r>
          <a:r>
            <a:rPr lang="ru-RU" sz="1600" b="0" kern="1200" dirty="0" smtClean="0">
              <a:latin typeface="Century Gothic" panose="020B0502020202020204" pitchFamily="34" charset="0"/>
            </a:rPr>
            <a:t> </a:t>
          </a:r>
          <a:r>
            <a:rPr lang="ru-RU" sz="1600" b="1" kern="1200" dirty="0" smtClean="0">
              <a:latin typeface="Century Gothic" panose="020B0502020202020204" pitchFamily="34" charset="0"/>
            </a:rPr>
            <a:t>ОПЫТА</a:t>
          </a:r>
          <a:endParaRPr lang="ru-RU" sz="1600" b="1" kern="1200" dirty="0">
            <a:latin typeface="Century Gothic" panose="020B0502020202020204" pitchFamily="34" charset="0"/>
          </a:endParaRPr>
        </a:p>
      </dsp:txBody>
      <dsp:txXfrm>
        <a:off x="2079" y="232827"/>
        <a:ext cx="1769769" cy="846661"/>
      </dsp:txXfrm>
    </dsp:sp>
    <dsp:sp modelId="{D424A494-34E0-4EAB-B5EA-22F3463A1339}">
      <dsp:nvSpPr>
        <dsp:cNvPr id="0" name=""/>
        <dsp:cNvSpPr/>
      </dsp:nvSpPr>
      <dsp:spPr>
        <a:xfrm>
          <a:off x="624575" y="1203142"/>
          <a:ext cx="524777" cy="524777"/>
        </a:xfrm>
        <a:prstGeom prst="mathPlus">
          <a:avLst/>
        </a:prstGeom>
        <a:solidFill>
          <a:schemeClr val="bg1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694134" y="1403817"/>
        <a:ext cx="385659" cy="123427"/>
      </dsp:txXfrm>
    </dsp:sp>
    <dsp:sp modelId="{3FDBDC22-28D5-4F53-BB34-13997182CF6F}">
      <dsp:nvSpPr>
        <dsp:cNvPr id="0" name=""/>
        <dsp:cNvSpPr/>
      </dsp:nvSpPr>
      <dsp:spPr>
        <a:xfrm>
          <a:off x="2079" y="1851573"/>
          <a:ext cx="1769769" cy="846661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Gothic" panose="020B0502020202020204" pitchFamily="34" charset="0"/>
            </a:rPr>
            <a:t>РАЗВИТИЕ ТВОРЧЕСКОГО ПОТЕНЦИАЛА</a:t>
          </a:r>
          <a:endParaRPr lang="ru-RU" sz="1600" b="1" kern="1200" dirty="0">
            <a:latin typeface="Century Gothic" panose="020B0502020202020204" pitchFamily="34" charset="0"/>
          </a:endParaRPr>
        </a:p>
      </dsp:txBody>
      <dsp:txXfrm>
        <a:off x="2079" y="1851573"/>
        <a:ext cx="1769769" cy="846661"/>
      </dsp:txXfrm>
    </dsp:sp>
    <dsp:sp modelId="{C99B5F5D-C33B-48A9-BFDA-E320742B442A}">
      <dsp:nvSpPr>
        <dsp:cNvPr id="0" name=""/>
        <dsp:cNvSpPr/>
      </dsp:nvSpPr>
      <dsp:spPr>
        <a:xfrm>
          <a:off x="624575" y="2821889"/>
          <a:ext cx="524777" cy="524777"/>
        </a:xfrm>
        <a:prstGeom prst="mathPlus">
          <a:avLst/>
        </a:prstGeom>
        <a:solidFill>
          <a:schemeClr val="bg1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694134" y="3022564"/>
        <a:ext cx="385659" cy="123427"/>
      </dsp:txXfrm>
    </dsp:sp>
    <dsp:sp modelId="{60D317D2-6C93-416B-BBDC-233BB889B1BD}">
      <dsp:nvSpPr>
        <dsp:cNvPr id="0" name=""/>
        <dsp:cNvSpPr/>
      </dsp:nvSpPr>
      <dsp:spPr>
        <a:xfrm>
          <a:off x="2079" y="3470320"/>
          <a:ext cx="1769769" cy="1176521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entury Gothic" panose="020B0502020202020204" pitchFamily="34" charset="0"/>
            </a:rPr>
            <a:t>ОСВОЕНИЕ СОВРЕМЕННОГО ПРОСТРАНСТВА</a:t>
          </a:r>
          <a:endParaRPr lang="ru-RU" sz="1600" b="1" kern="1200" dirty="0">
            <a:latin typeface="Century Gothic" panose="020B0502020202020204" pitchFamily="34" charset="0"/>
          </a:endParaRPr>
        </a:p>
      </dsp:txBody>
      <dsp:txXfrm>
        <a:off x="2079" y="3470320"/>
        <a:ext cx="1769769" cy="1176521"/>
      </dsp:txXfrm>
    </dsp:sp>
    <dsp:sp modelId="{5A34EAC9-52D7-497F-888F-B5435A8586E6}">
      <dsp:nvSpPr>
        <dsp:cNvPr id="0" name=""/>
        <dsp:cNvSpPr/>
      </dsp:nvSpPr>
      <dsp:spPr>
        <a:xfrm>
          <a:off x="2020360" y="2223556"/>
          <a:ext cx="444085" cy="432556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/>
        </a:p>
      </dsp:txBody>
      <dsp:txXfrm>
        <a:off x="2020360" y="2310067"/>
        <a:ext cx="314318" cy="259534"/>
      </dsp:txXfrm>
    </dsp:sp>
    <dsp:sp modelId="{63931855-6DA9-43F2-A474-2237EFC4883B}">
      <dsp:nvSpPr>
        <dsp:cNvPr id="0" name=""/>
        <dsp:cNvSpPr/>
      </dsp:nvSpPr>
      <dsp:spPr>
        <a:xfrm>
          <a:off x="2685545" y="1783693"/>
          <a:ext cx="2208374" cy="1312281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Century Gothic" panose="020B0502020202020204" pitchFamily="34" charset="0"/>
            </a:rPr>
            <a:t>ЛИДЕРСТВО</a:t>
          </a:r>
          <a:endParaRPr lang="ru-RU" sz="2000" b="1" kern="1200" dirty="0">
            <a:latin typeface="Century Gothic" panose="020B0502020202020204" pitchFamily="34" charset="0"/>
          </a:endParaRPr>
        </a:p>
      </dsp:txBody>
      <dsp:txXfrm>
        <a:off x="3008954" y="1975872"/>
        <a:ext cx="1561556" cy="9279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r">
              <a:defRPr sz="1200"/>
            </a:lvl1pPr>
          </a:lstStyle>
          <a:p>
            <a:fld id="{25077EF4-744F-434C-98A5-027C12EE0D08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8055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8055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r">
              <a:defRPr sz="1200"/>
            </a:lvl1pPr>
          </a:lstStyle>
          <a:p>
            <a:fld id="{8B1EC152-EFE0-40E4-8349-82C4B4C28E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22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r">
              <a:defRPr sz="1200"/>
            </a:lvl1pPr>
          </a:lstStyle>
          <a:p>
            <a:fld id="{7B06D969-E0A9-45BC-8758-F4643FD71F65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39838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2" tIns="45496" rIns="90992" bIns="4549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0992" tIns="45496" rIns="90992" bIns="4549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8055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8055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r">
              <a:defRPr sz="1200"/>
            </a:lvl1pPr>
          </a:lstStyle>
          <a:p>
            <a:fld id="{A1EED01B-AB0B-4FD2-B11A-C5019E0D44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095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StarSymbol" charset="0"/>
              <a:buNone/>
            </a:pPr>
            <a:fld id="{7A9A4BCA-52A5-41E5-AB74-4DAA722BC084}" type="slidenum">
              <a:rPr lang="ru-RU" altLang="ru-RU" smtClean="0"/>
              <a:pPr>
                <a:spcBef>
                  <a:spcPct val="0"/>
                </a:spcBef>
                <a:buSzPct val="45000"/>
                <a:buFont typeface="StarSymbol" charset="0"/>
                <a:buNone/>
              </a:pPr>
              <a:t>2</a:t>
            </a:fld>
            <a:endParaRPr lang="ru-RU" altLang="ru-RU" dirty="0" smtClean="0"/>
          </a:p>
        </p:txBody>
      </p:sp>
      <p:sp>
        <p:nvSpPr>
          <p:cNvPr id="1402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02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422746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StarSymbol" charset="0"/>
              <a:buNone/>
            </a:pPr>
            <a:fld id="{7A9A4BCA-52A5-41E5-AB74-4DAA722BC084}" type="slidenum">
              <a:rPr lang="ru-RU" altLang="ru-RU" smtClean="0"/>
              <a:pPr>
                <a:spcBef>
                  <a:spcPct val="0"/>
                </a:spcBef>
                <a:buSzPct val="45000"/>
                <a:buFont typeface="StarSymbol" charset="0"/>
                <a:buNone/>
              </a:pPr>
              <a:t>3</a:t>
            </a:fld>
            <a:endParaRPr lang="ru-RU" altLang="ru-RU" dirty="0" smtClean="0"/>
          </a:p>
        </p:txBody>
      </p:sp>
      <p:sp>
        <p:nvSpPr>
          <p:cNvPr id="1402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02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505945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StarSymbol" charset="0"/>
              <a:buNone/>
            </a:pPr>
            <a:fld id="{7A9A4BCA-52A5-41E5-AB74-4DAA722BC084}" type="slidenum">
              <a:rPr lang="ru-RU" altLang="ru-RU" smtClean="0"/>
              <a:pPr>
                <a:spcBef>
                  <a:spcPct val="0"/>
                </a:spcBef>
                <a:buSzPct val="45000"/>
                <a:buFont typeface="StarSymbol" charset="0"/>
                <a:buNone/>
              </a:pPr>
              <a:t>4</a:t>
            </a:fld>
            <a:endParaRPr lang="ru-RU" altLang="ru-RU" dirty="0" smtClean="0"/>
          </a:p>
        </p:txBody>
      </p:sp>
      <p:sp>
        <p:nvSpPr>
          <p:cNvPr id="1402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02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171254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StarSymbol" charset="0"/>
              <a:buNone/>
            </a:pPr>
            <a:fld id="{7A9A4BCA-52A5-41E5-AB74-4DAA722BC084}" type="slidenum">
              <a:rPr lang="ru-RU" altLang="ru-RU" smtClean="0"/>
              <a:pPr>
                <a:spcBef>
                  <a:spcPct val="0"/>
                </a:spcBef>
                <a:buSzPct val="45000"/>
                <a:buFont typeface="StarSymbol" charset="0"/>
                <a:buNone/>
              </a:pPr>
              <a:t>5</a:t>
            </a:fld>
            <a:endParaRPr lang="ru-RU" altLang="ru-RU" dirty="0" smtClean="0"/>
          </a:p>
        </p:txBody>
      </p:sp>
      <p:sp>
        <p:nvSpPr>
          <p:cNvPr id="1402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02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775105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StarSymbol" charset="0"/>
              <a:buNone/>
            </a:pPr>
            <a:fld id="{7A9A4BCA-52A5-41E5-AB74-4DAA722BC084}" type="slidenum">
              <a:rPr lang="ru-RU" altLang="ru-RU" smtClean="0"/>
              <a:pPr>
                <a:spcBef>
                  <a:spcPct val="0"/>
                </a:spcBef>
                <a:buSzPct val="45000"/>
                <a:buFont typeface="StarSymbol" charset="0"/>
                <a:buNone/>
              </a:pPr>
              <a:t>6</a:t>
            </a:fld>
            <a:endParaRPr lang="ru-RU" altLang="ru-RU" dirty="0" smtClean="0"/>
          </a:p>
        </p:txBody>
      </p:sp>
      <p:sp>
        <p:nvSpPr>
          <p:cNvPr id="1402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02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511484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StarSymbol" charset="0"/>
              <a:buNone/>
            </a:pPr>
            <a:fld id="{7A9A4BCA-52A5-41E5-AB74-4DAA722BC084}" type="slidenum">
              <a:rPr lang="ru-RU" altLang="ru-RU" smtClean="0"/>
              <a:pPr>
                <a:spcBef>
                  <a:spcPct val="0"/>
                </a:spcBef>
                <a:buSzPct val="45000"/>
                <a:buFont typeface="StarSymbol" charset="0"/>
                <a:buNone/>
              </a:pPr>
              <a:t>7</a:t>
            </a:fld>
            <a:endParaRPr lang="ru-RU" altLang="ru-RU" dirty="0" smtClean="0"/>
          </a:p>
        </p:txBody>
      </p:sp>
      <p:sp>
        <p:nvSpPr>
          <p:cNvPr id="1402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02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482906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StarSymbol" charset="0"/>
              <a:buNone/>
            </a:pPr>
            <a:fld id="{7A9A4BCA-52A5-41E5-AB74-4DAA722BC084}" type="slidenum">
              <a:rPr lang="ru-RU" altLang="ru-RU" smtClean="0"/>
              <a:pPr>
                <a:spcBef>
                  <a:spcPct val="0"/>
                </a:spcBef>
                <a:buSzPct val="45000"/>
                <a:buFont typeface="StarSymbol" charset="0"/>
                <a:buNone/>
              </a:pPr>
              <a:t>8</a:t>
            </a:fld>
            <a:endParaRPr lang="ru-RU" altLang="ru-RU" dirty="0" smtClean="0"/>
          </a:p>
        </p:txBody>
      </p:sp>
      <p:sp>
        <p:nvSpPr>
          <p:cNvPr id="1402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02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423465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2826-9F65-4D70-9A56-C67994B7F56C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2B8B-4D78-43C6-8D80-0628A23C2B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701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2826-9F65-4D70-9A56-C67994B7F56C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2B8B-4D78-43C6-8D80-0628A23C2B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37608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2826-9F65-4D70-9A56-C67994B7F56C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2B8B-4D78-43C6-8D80-0628A23C2B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28816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2826-9F65-4D70-9A56-C67994B7F56C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2B8B-4D78-43C6-8D80-0628A23C2B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68412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2826-9F65-4D70-9A56-C67994B7F56C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2B8B-4D78-43C6-8D80-0628A23C2B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99608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2826-9F65-4D70-9A56-C67994B7F56C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2B8B-4D78-43C6-8D80-0628A23C2B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49876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2826-9F65-4D70-9A56-C67994B7F56C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2B8B-4D78-43C6-8D80-0628A23C2B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80910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2826-9F65-4D70-9A56-C67994B7F56C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2B8B-4D78-43C6-8D80-0628A23C2B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18287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2826-9F65-4D70-9A56-C67994B7F56C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2B8B-4D78-43C6-8D80-0628A23C2B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71971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2826-9F65-4D70-9A56-C67994B7F56C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2B8B-4D78-43C6-8D80-0628A23C2B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19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2826-9F65-4D70-9A56-C67994B7F56C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B2B8B-4D78-43C6-8D80-0628A23C2B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6971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22826-9F65-4D70-9A56-C67994B7F56C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B2B8B-4D78-43C6-8D80-0628A23C2B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42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microsoft.com/office/2007/relationships/hdphoto" Target="../media/hdphoto1.wdp"/><Relationship Id="rId7" Type="http://schemas.openxmlformats.org/officeDocument/2006/relationships/diagramLayout" Target="../diagrams/layou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5" Type="http://schemas.openxmlformats.org/officeDocument/2006/relationships/image" Target="../media/image3.png"/><Relationship Id="rId10" Type="http://schemas.microsoft.com/office/2007/relationships/diagramDrawing" Target="../diagrams/drawing7.xml"/><Relationship Id="rId4" Type="http://schemas.openxmlformats.org/officeDocument/2006/relationships/image" Target="../media/image6.png"/><Relationship Id="rId9" Type="http://schemas.openxmlformats.org/officeDocument/2006/relationships/diagramColors" Target="../diagrams/colors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61166" y="5517232"/>
            <a:ext cx="11844000" cy="111600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4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Грантовый</a:t>
            </a:r>
            <a:r>
              <a:rPr lang="ru-RU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конкурс </a:t>
            </a:r>
            <a:r>
              <a:rPr lang="ru-RU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«ЛИДЕР В ОБРАЗОВАНИИ» </a:t>
            </a:r>
            <a:endParaRPr lang="ru-RU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между государственными бюджетными </a:t>
            </a:r>
            <a:r>
              <a:rPr lang="ru-RU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образовательными учреждениями Невского </a:t>
            </a:r>
            <a:r>
              <a:rPr lang="ru-RU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района Санкт-Петербурга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1871998" y="0"/>
            <a:ext cx="9360000" cy="936000"/>
            <a:chOff x="2056924" y="0"/>
            <a:chExt cx="9360000" cy="936000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2056924" y="0"/>
              <a:ext cx="8856000" cy="936000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32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МАСТЕРСКИЕ ПЕДАГОГИЧЕСКОЙ ПРАКТИКИ </a:t>
              </a:r>
            </a:p>
            <a:p>
              <a:r>
                <a:rPr lang="ru-RU" sz="2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КАК МОДЕЛЬ ОРГАНИЗАЦИИ НАСТАВНИЧЕСТВА</a:t>
              </a:r>
              <a:endParaRPr lang="ru-RU" sz="14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" name="Прямоугольный треугольник 11"/>
            <p:cNvSpPr/>
            <p:nvPr/>
          </p:nvSpPr>
          <p:spPr>
            <a:xfrm flipV="1">
              <a:off x="10912924" y="0"/>
              <a:ext cx="504000" cy="936000"/>
            </a:xfrm>
            <a:prstGeom prst="rtTriangle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b="1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-2" y="0"/>
            <a:ext cx="1872000" cy="9360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" name="Picture 2" descr="http://nevarono.imc-nev.ru/templates/nevarono/img/logo.png"/>
          <p:cNvPicPr>
            <a:picLocks noChangeAspect="1" noChangeArrowheads="1"/>
          </p:cNvPicPr>
          <p:nvPr/>
        </p:nvPicPr>
        <p:blipFill>
          <a:blip r:embed="rId2">
            <a:biLevel thresh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98" y="108000"/>
            <a:ext cx="16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ый треугольник 17"/>
          <p:cNvSpPr/>
          <p:nvPr/>
        </p:nvSpPr>
        <p:spPr>
          <a:xfrm flipH="1" flipV="1">
            <a:off x="10727998" y="936000"/>
            <a:ext cx="504000" cy="93600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231998" y="936000"/>
            <a:ext cx="960002" cy="93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6069490" y="1304864"/>
            <a:ext cx="3960000" cy="3960000"/>
            <a:chOff x="3908752" y="1241752"/>
            <a:chExt cx="3960000" cy="3960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" name="Овал 2"/>
            <p:cNvSpPr/>
            <p:nvPr/>
          </p:nvSpPr>
          <p:spPr>
            <a:xfrm>
              <a:off x="3908752" y="1241752"/>
              <a:ext cx="3960000" cy="39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" name="Рисунок 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8752" y="1241752"/>
              <a:ext cx="3960000" cy="3960000"/>
            </a:xfrm>
            <a:prstGeom prst="rect">
              <a:avLst/>
            </a:prstGeom>
          </p:spPr>
        </p:pic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510" y="2204864"/>
            <a:ext cx="2160000" cy="21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6" name="Плюс 15"/>
          <p:cNvSpPr/>
          <p:nvPr/>
        </p:nvSpPr>
        <p:spPr>
          <a:xfrm>
            <a:off x="4746000" y="2834864"/>
            <a:ext cx="900000" cy="900000"/>
          </a:xfrm>
          <a:prstGeom prst="mathPlus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951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>
            <a:stCxn id="16" idx="2"/>
            <a:endCxn id="18" idx="0"/>
          </p:cNvCxnSpPr>
          <p:nvPr/>
        </p:nvCxnSpPr>
        <p:spPr>
          <a:xfrm>
            <a:off x="10434384" y="2675531"/>
            <a:ext cx="248" cy="3634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8" idx="2"/>
            <a:endCxn id="17" idx="0"/>
          </p:cNvCxnSpPr>
          <p:nvPr/>
        </p:nvCxnSpPr>
        <p:spPr>
          <a:xfrm flipH="1">
            <a:off x="10434631" y="4190935"/>
            <a:ext cx="1" cy="360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17" idx="2"/>
          </p:cNvCxnSpPr>
          <p:nvPr/>
        </p:nvCxnSpPr>
        <p:spPr>
          <a:xfrm flipV="1">
            <a:off x="10434631" y="5558859"/>
            <a:ext cx="72000" cy="5400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0" y="0"/>
            <a:ext cx="12192000" cy="476672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dirty="0" smtClean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СОЦИАЛЬНАЯ И ПРОФЕССИОНАЛЬНАЯ ЗНАЧИМОСТЬ ИНИЦИАТИВЫ</a:t>
            </a:r>
            <a:endParaRPr lang="ru-RU" sz="2200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173155775"/>
              </p:ext>
            </p:extLst>
          </p:nvPr>
        </p:nvGraphicFramePr>
        <p:xfrm>
          <a:off x="294879" y="914935"/>
          <a:ext cx="6120680" cy="54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5219" y="2714935"/>
            <a:ext cx="1800000" cy="180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8" name="Группа 7"/>
          <p:cNvGrpSpPr/>
          <p:nvPr/>
        </p:nvGrpSpPr>
        <p:grpSpPr>
          <a:xfrm>
            <a:off x="6708631" y="2329359"/>
            <a:ext cx="2376001" cy="2560400"/>
            <a:chOff x="7031474" y="2664215"/>
            <a:chExt cx="2376001" cy="2560400"/>
          </a:xfrm>
        </p:grpSpPr>
        <p:sp>
          <p:nvSpPr>
            <p:cNvPr id="10" name="Стрелка вправо 9"/>
            <p:cNvSpPr/>
            <p:nvPr/>
          </p:nvSpPr>
          <p:spPr>
            <a:xfrm rot="20700000">
              <a:off x="7031474" y="2664215"/>
              <a:ext cx="2376000" cy="1152000"/>
            </a:xfrm>
            <a:prstGeom prst="rightArrow">
              <a:avLst/>
            </a:prstGeom>
            <a:solidFill>
              <a:schemeClr val="accent3">
                <a:lumMod val="75000"/>
              </a:schemeClr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latin typeface="Century Gothic" panose="020B0502020202020204" pitchFamily="34" charset="0"/>
                </a:rPr>
                <a:t>Ключевая </a:t>
              </a:r>
              <a:r>
                <a:rPr lang="ru-RU" sz="1600" b="1" dirty="0" smtClean="0">
                  <a:latin typeface="Century Gothic" panose="020B0502020202020204" pitchFamily="34" charset="0"/>
                </a:rPr>
                <a:t>РОЛЬ</a:t>
              </a:r>
              <a:endParaRPr lang="ru-RU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11" name="Стрелка вправо 10"/>
            <p:cNvSpPr/>
            <p:nvPr/>
          </p:nvSpPr>
          <p:spPr>
            <a:xfrm rot="900000">
              <a:off x="7031475" y="4072615"/>
              <a:ext cx="2376000" cy="1152000"/>
            </a:xfrm>
            <a:prstGeom prst="rightArrow">
              <a:avLst/>
            </a:prstGeom>
            <a:solidFill>
              <a:schemeClr val="accent3">
                <a:lumMod val="75000"/>
              </a:schemeClr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latin typeface="Century Gothic" panose="020B0502020202020204" pitchFamily="34" charset="0"/>
                </a:rPr>
                <a:t>Ключевая </a:t>
              </a:r>
              <a:r>
                <a:rPr lang="ru-RU" sz="1600" b="1" dirty="0" smtClean="0">
                  <a:latin typeface="Century Gothic" panose="020B0502020202020204" pitchFamily="34" charset="0"/>
                </a:rPr>
                <a:t>ОТВЕТСТВЕННОСТЬ</a:t>
              </a:r>
              <a:endParaRPr lang="ru-RU" sz="1600" b="1" dirty="0">
                <a:latin typeface="Century Gothic" panose="020B0502020202020204" pitchFamily="34" charset="0"/>
              </a:endParaRPr>
            </a:p>
          </p:txBody>
        </p:sp>
      </p:grpSp>
      <p:cxnSp>
        <p:nvCxnSpPr>
          <p:cNvPr id="13" name="Прямая соединительная линия 12"/>
          <p:cNvCxnSpPr>
            <a:stCxn id="10" idx="1"/>
            <a:endCxn id="4" idx="3"/>
          </p:cNvCxnSpPr>
          <p:nvPr/>
        </p:nvCxnSpPr>
        <p:spPr>
          <a:xfrm flipH="1">
            <a:off x="6415559" y="3212836"/>
            <a:ext cx="333552" cy="402099"/>
          </a:xfrm>
          <a:prstGeom prst="line">
            <a:avLst/>
          </a:prstGeom>
          <a:ln w="190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11" idx="1"/>
            <a:endCxn id="4" idx="3"/>
          </p:cNvCxnSpPr>
          <p:nvPr/>
        </p:nvCxnSpPr>
        <p:spPr>
          <a:xfrm flipH="1" flipV="1">
            <a:off x="6415559" y="3614935"/>
            <a:ext cx="333553" cy="391347"/>
          </a:xfrm>
          <a:prstGeom prst="line">
            <a:avLst/>
          </a:prstGeom>
          <a:ln w="190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9084632" y="3038935"/>
            <a:ext cx="2700000" cy="1152000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Century Gothic" panose="020B0502020202020204" pitchFamily="34" charset="0"/>
              </a:rPr>
              <a:t>МАСТЕРСКИЕ</a:t>
            </a:r>
            <a:r>
              <a:rPr lang="ru-RU" dirty="0" smtClean="0">
                <a:latin typeface="Century Gothic" panose="020B0502020202020204" pitchFamily="34" charset="0"/>
              </a:rPr>
              <a:t> педагогической практики</a:t>
            </a:r>
            <a:endParaRPr lang="ru-RU" dirty="0">
              <a:latin typeface="Century Gothic" panose="020B0502020202020204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190324" y="1432668"/>
            <a:ext cx="3281940" cy="4364533"/>
            <a:chOff x="5317339" y="1453636"/>
            <a:chExt cx="3281940" cy="4364533"/>
          </a:xfrm>
        </p:grpSpPr>
        <p:sp>
          <p:nvSpPr>
            <p:cNvPr id="2" name="Нашивка 1"/>
            <p:cNvSpPr/>
            <p:nvPr/>
          </p:nvSpPr>
          <p:spPr>
            <a:xfrm rot="19800000">
              <a:off x="5317339" y="1453636"/>
              <a:ext cx="3281940" cy="785873"/>
            </a:xfrm>
            <a:prstGeom prst="chevron">
              <a:avLst/>
            </a:prstGeom>
            <a:solidFill>
              <a:schemeClr val="accent4">
                <a:lumMod val="75000"/>
              </a:schemeClr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latin typeface="Century Gothic" panose="020B0502020202020204" pitchFamily="34" charset="0"/>
                </a:rPr>
                <a:t>Национальный проект «Образование»</a:t>
              </a:r>
              <a:endParaRPr lang="ru-RU" sz="1600" dirty="0">
                <a:latin typeface="Century Gothic" panose="020B0502020202020204" pitchFamily="34" charset="0"/>
              </a:endParaRPr>
            </a:p>
          </p:txBody>
        </p:sp>
        <p:sp>
          <p:nvSpPr>
            <p:cNvPr id="14" name="Нашивка 13"/>
            <p:cNvSpPr/>
            <p:nvPr/>
          </p:nvSpPr>
          <p:spPr>
            <a:xfrm rot="1800000">
              <a:off x="5317339" y="5032296"/>
              <a:ext cx="3281940" cy="785873"/>
            </a:xfrm>
            <a:prstGeom prst="chevron">
              <a:avLst/>
            </a:prstGeom>
            <a:solidFill>
              <a:schemeClr val="accent4">
                <a:lumMod val="75000"/>
              </a:schemeClr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latin typeface="Century Gothic" panose="020B0502020202020204" pitchFamily="34" charset="0"/>
                </a:rPr>
                <a:t>Федеральный проект «Учитель </a:t>
              </a:r>
              <a:r>
                <a:rPr lang="ru-RU" sz="1600" dirty="0" smtClean="0">
                  <a:latin typeface="Century Gothic" panose="020B0502020202020204" pitchFamily="34" charset="0"/>
                </a:rPr>
                <a:t>будущего</a:t>
              </a:r>
              <a:r>
                <a:rPr lang="ru-RU" sz="1600" dirty="0">
                  <a:latin typeface="Century Gothic" panose="020B0502020202020204" pitchFamily="34" charset="0"/>
                </a:rPr>
                <a:t>»</a:t>
              </a:r>
            </a:p>
          </p:txBody>
        </p:sp>
      </p:grpSp>
      <p:sp>
        <p:nvSpPr>
          <p:cNvPr id="16" name="Скругленный прямоугольник 15"/>
          <p:cNvSpPr/>
          <p:nvPr/>
        </p:nvSpPr>
        <p:spPr>
          <a:xfrm>
            <a:off x="9534384" y="2027531"/>
            <a:ext cx="1800000" cy="648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Century Gothic" panose="020B0502020202020204" pitchFamily="34" charset="0"/>
              </a:rPr>
              <a:t>ЛИЧНОСТНЫЙ</a:t>
            </a:r>
            <a:r>
              <a:rPr lang="ru-RU" sz="1600" dirty="0" smtClean="0">
                <a:latin typeface="Century Gothic" panose="020B0502020202020204" pitchFamily="34" charset="0"/>
              </a:rPr>
              <a:t> потенциал</a:t>
            </a:r>
            <a:endParaRPr lang="ru-RU" sz="1600" dirty="0">
              <a:latin typeface="Century Gothic" panose="020B0502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390631" y="4550935"/>
            <a:ext cx="2088000" cy="15480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Century Gothic" panose="020B0502020202020204" pitchFamily="34" charset="0"/>
              </a:rPr>
              <a:t>КОМПЕТЕНТНОСТЬ:</a:t>
            </a:r>
          </a:p>
          <a:p>
            <a:pPr algn="ctr"/>
            <a:r>
              <a:rPr lang="ru-RU" sz="1600" dirty="0" smtClean="0">
                <a:latin typeface="Century Gothic" panose="020B0502020202020204" pitchFamily="34" charset="0"/>
              </a:rPr>
              <a:t>предметная, методическая, коммуникативная, психолого-педагогическая</a:t>
            </a:r>
            <a:endParaRPr lang="ru-RU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455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0" y="0"/>
            <a:ext cx="12192000" cy="476672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dirty="0" smtClean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ИННОВАЦИОННЫЙ ПРОЕКТ В СТРУКТУРЕ ПРОЕКТОВ РАЗВИТИЯ</a:t>
            </a:r>
            <a:r>
              <a:rPr lang="ru-RU" sz="2200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ОБРАЗОВАНИЯ</a:t>
            </a:r>
            <a:endParaRPr lang="ru-RU" sz="2200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647501948"/>
              </p:ext>
            </p:extLst>
          </p:nvPr>
        </p:nvGraphicFramePr>
        <p:xfrm>
          <a:off x="335360" y="765700"/>
          <a:ext cx="11520000" cy="262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трелка углом вверх 5"/>
          <p:cNvSpPr/>
          <p:nvPr/>
        </p:nvSpPr>
        <p:spPr>
          <a:xfrm rot="5400000">
            <a:off x="3785595" y="3432113"/>
            <a:ext cx="720000" cy="1080000"/>
          </a:xfrm>
          <a:prstGeom prst="bentUpArrow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углом вверх 8"/>
          <p:cNvSpPr/>
          <p:nvPr/>
        </p:nvSpPr>
        <p:spPr>
          <a:xfrm rot="16200000" flipH="1">
            <a:off x="7685125" y="3432113"/>
            <a:ext cx="720000" cy="1080000"/>
          </a:xfrm>
          <a:prstGeom prst="bentUpArrow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907360" y="3830326"/>
            <a:ext cx="2376000" cy="648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Century Gothic" panose="020B0502020202020204" pitchFamily="34" charset="0"/>
              </a:rPr>
              <a:t>Синергия проектов </a:t>
            </a:r>
            <a:r>
              <a:rPr lang="ru-RU" sz="1600" b="1" dirty="0" smtClean="0">
                <a:latin typeface="Century Gothic" panose="020B0502020202020204" pitchFamily="34" charset="0"/>
              </a:rPr>
              <a:t>«МОСТ В БУДУЩЕЕ»</a:t>
            </a:r>
            <a:endParaRPr lang="ru-RU" sz="1600" dirty="0">
              <a:latin typeface="Century Gothic" panose="020B0502020202020204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 flipV="1">
            <a:off x="3154109" y="5334501"/>
            <a:ext cx="6084000" cy="900000"/>
            <a:chOff x="3519523" y="4363512"/>
            <a:chExt cx="6084000" cy="900000"/>
          </a:xfrm>
        </p:grpSpPr>
        <p:sp>
          <p:nvSpPr>
            <p:cNvPr id="14" name="Овал 13"/>
            <p:cNvSpPr/>
            <p:nvPr/>
          </p:nvSpPr>
          <p:spPr>
            <a:xfrm>
              <a:off x="6005360" y="4363512"/>
              <a:ext cx="900000" cy="900000"/>
            </a:xfrm>
            <a:prstGeom prst="ellipse">
              <a:avLst/>
            </a:prstGeom>
            <a:noFill/>
            <a:ln w="762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 flipV="1">
              <a:off x="3519523" y="4491120"/>
              <a:ext cx="2808000" cy="648000"/>
            </a:xfrm>
            <a:prstGeom prst="roundRect">
              <a:avLst>
                <a:gd name="adj" fmla="val 50000"/>
              </a:avLst>
            </a:prstGeom>
            <a:solidFill>
              <a:schemeClr val="accent3">
                <a:lumMod val="50000"/>
              </a:schemeClr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latin typeface="Century Gothic" panose="020B0502020202020204" pitchFamily="34" charset="0"/>
                </a:rPr>
                <a:t>КЛУБ</a:t>
              </a:r>
              <a:r>
                <a:rPr lang="ru-RU" sz="1600" dirty="0" smtClean="0">
                  <a:latin typeface="Century Gothic" panose="020B0502020202020204" pitchFamily="34" charset="0"/>
                </a:rPr>
                <a:t> </a:t>
              </a:r>
              <a:br>
                <a:rPr lang="ru-RU" sz="1600" dirty="0" smtClean="0">
                  <a:latin typeface="Century Gothic" panose="020B0502020202020204" pitchFamily="34" charset="0"/>
                </a:rPr>
              </a:br>
              <a:r>
                <a:rPr lang="ru-RU" sz="1600" dirty="0" smtClean="0">
                  <a:latin typeface="Century Gothic" panose="020B0502020202020204" pitchFamily="34" charset="0"/>
                </a:rPr>
                <a:t>молодых специалистов</a:t>
              </a:r>
              <a:endParaRPr lang="ru-RU" sz="1600" dirty="0">
                <a:latin typeface="Century Gothic" panose="020B0502020202020204" pitchFamily="34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 flipV="1">
              <a:off x="6579523" y="4474168"/>
              <a:ext cx="3024000" cy="684000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75000"/>
              </a:schemeClr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latin typeface="Century Gothic" panose="020B0502020202020204" pitchFamily="34" charset="0"/>
                </a:rPr>
                <a:t>МАСТЕРСКИЕ</a:t>
              </a:r>
              <a:r>
                <a:rPr lang="ru-RU" sz="1600" dirty="0" smtClean="0">
                  <a:latin typeface="Century Gothic" panose="020B0502020202020204" pitchFamily="34" charset="0"/>
                </a:rPr>
                <a:t> педагогической практики</a:t>
              </a:r>
              <a:endParaRPr lang="ru-RU" sz="16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5" name="Стрелка вниз 4"/>
          <p:cNvSpPr/>
          <p:nvPr/>
        </p:nvSpPr>
        <p:spPr>
          <a:xfrm>
            <a:off x="5915360" y="4722501"/>
            <a:ext cx="360000" cy="360000"/>
          </a:xfrm>
          <a:prstGeom prst="downArrow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5400000">
            <a:off x="5940507" y="1071588"/>
            <a:ext cx="360000" cy="2016224"/>
          </a:xfrm>
          <a:prstGeom prst="downArrow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9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0" y="0"/>
            <a:ext cx="12192000" cy="476672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dirty="0" smtClean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ПРОЕКТ КАК СОЦИАЛЬНО И ПРОФЕССИОНАЛЬНО ЗНАЧИМАЯ ИНИЦИАТИВА</a:t>
            </a:r>
            <a:endParaRPr lang="ru-RU" sz="2200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55884414"/>
              </p:ext>
            </p:extLst>
          </p:nvPr>
        </p:nvGraphicFramePr>
        <p:xfrm>
          <a:off x="7068652" y="1237169"/>
          <a:ext cx="4896000" cy="4879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06177756"/>
              </p:ext>
            </p:extLst>
          </p:nvPr>
        </p:nvGraphicFramePr>
        <p:xfrm>
          <a:off x="227348" y="517336"/>
          <a:ext cx="6156000" cy="63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Правая фигурная скобка 7"/>
          <p:cNvSpPr/>
          <p:nvPr/>
        </p:nvSpPr>
        <p:spPr>
          <a:xfrm>
            <a:off x="6383348" y="797003"/>
            <a:ext cx="540000" cy="5760000"/>
          </a:xfrm>
          <a:prstGeom prst="rightBrace">
            <a:avLst>
              <a:gd name="adj1" fmla="val 41952"/>
              <a:gd name="adj2" fmla="val 50000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19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0" y="0"/>
            <a:ext cx="12192000" cy="476672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dirty="0" smtClean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РЕАЛИЗАЦИЯ ПРОЕКТА: ПРЕДВАРИТЕЛЬНЫЙ АНАЛИЗ, ЭТАПЫ И РЕЗУЛЬТАТЫ</a:t>
            </a:r>
            <a:endParaRPr lang="ru-RU" sz="2200" dirty="0">
              <a:solidFill>
                <a:prstClr val="white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0" y="908720"/>
            <a:ext cx="4207486" cy="5472000"/>
            <a:chOff x="0" y="981240"/>
            <a:chExt cx="4207486" cy="5472000"/>
          </a:xfrm>
        </p:grpSpPr>
        <p:graphicFrame>
          <p:nvGraphicFramePr>
            <p:cNvPr id="10" name="Схема 9"/>
            <p:cNvGraphicFramePr/>
            <p:nvPr>
              <p:extLst>
                <p:ext uri="{D42A27DB-BD31-4B8C-83A1-F6EECF244321}">
                  <p14:modId xmlns:p14="http://schemas.microsoft.com/office/powerpoint/2010/main" val="2479456628"/>
                </p:ext>
              </p:extLst>
            </p:nvPr>
          </p:nvGraphicFramePr>
          <p:xfrm>
            <a:off x="1075486" y="981240"/>
            <a:ext cx="3132000" cy="5472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2" name="Прямоугольник 11"/>
            <p:cNvSpPr/>
            <p:nvPr/>
          </p:nvSpPr>
          <p:spPr>
            <a:xfrm>
              <a:off x="0" y="1263684"/>
              <a:ext cx="1080000" cy="216000"/>
            </a:xfrm>
            <a:prstGeom prst="rect">
              <a:avLst/>
            </a:prstGeom>
            <a:noFill/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latin typeface="Century Gothic" panose="020B0502020202020204" pitchFamily="34" charset="0"/>
                </a:rPr>
                <a:t>2010</a:t>
              </a:r>
              <a:endParaRPr lang="ru-RU" b="1" dirty="0">
                <a:latin typeface="Century Gothic" panose="020B0502020202020204" pitchFamily="34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0" y="2435126"/>
              <a:ext cx="1080000" cy="216000"/>
            </a:xfrm>
            <a:prstGeom prst="rect">
              <a:avLst/>
            </a:prstGeom>
            <a:noFill/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latin typeface="Century Gothic" panose="020B0502020202020204" pitchFamily="34" charset="0"/>
                </a:rPr>
                <a:t>2013</a:t>
              </a:r>
              <a:endParaRPr lang="ru-RU" b="1" dirty="0">
                <a:latin typeface="Century Gothic" panose="020B0502020202020204" pitchFamily="34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0" y="3606568"/>
              <a:ext cx="1080000" cy="216000"/>
            </a:xfrm>
            <a:prstGeom prst="rect">
              <a:avLst/>
            </a:prstGeom>
            <a:noFill/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latin typeface="Century Gothic" panose="020B0502020202020204" pitchFamily="34" charset="0"/>
                </a:rPr>
                <a:t>2014</a:t>
              </a:r>
              <a:endParaRPr lang="ru-RU" b="1" dirty="0">
                <a:latin typeface="Century Gothic" panose="020B0502020202020204" pitchFamily="34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0" y="4778010"/>
              <a:ext cx="1080000" cy="216000"/>
            </a:xfrm>
            <a:prstGeom prst="rect">
              <a:avLst/>
            </a:prstGeom>
            <a:noFill/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latin typeface="Century Gothic" panose="020B0502020202020204" pitchFamily="34" charset="0"/>
                </a:rPr>
                <a:t>2019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0" y="5949452"/>
              <a:ext cx="1080000" cy="216000"/>
            </a:xfrm>
            <a:prstGeom prst="rect">
              <a:avLst/>
            </a:prstGeom>
            <a:noFill/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latin typeface="Century Gothic" panose="020B0502020202020204" pitchFamily="34" charset="0"/>
                </a:rPr>
                <a:t>2020</a:t>
              </a: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4655840" y="1101270"/>
            <a:ext cx="7272000" cy="5081556"/>
            <a:chOff x="4655840" y="1263684"/>
            <a:chExt cx="7272000" cy="5081556"/>
          </a:xfrm>
        </p:grpSpPr>
        <p:graphicFrame>
          <p:nvGraphicFramePr>
            <p:cNvPr id="2" name="Схема 1"/>
            <p:cNvGraphicFramePr/>
            <p:nvPr>
              <p:extLst>
                <p:ext uri="{D42A27DB-BD31-4B8C-83A1-F6EECF244321}">
                  <p14:modId xmlns:p14="http://schemas.microsoft.com/office/powerpoint/2010/main" val="721333228"/>
                </p:ext>
              </p:extLst>
            </p:nvPr>
          </p:nvGraphicFramePr>
          <p:xfrm>
            <a:off x="4655840" y="1748149"/>
            <a:ext cx="7272000" cy="3960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  <p:sp>
          <p:nvSpPr>
            <p:cNvPr id="4" name="Прямоугольник 3"/>
            <p:cNvSpPr/>
            <p:nvPr/>
          </p:nvSpPr>
          <p:spPr>
            <a:xfrm>
              <a:off x="7788584" y="1267257"/>
              <a:ext cx="720000" cy="216000"/>
            </a:xfrm>
            <a:prstGeom prst="rect">
              <a:avLst/>
            </a:prstGeom>
            <a:noFill/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latin typeface="Century Gothic" panose="020B0502020202020204" pitchFamily="34" charset="0"/>
                </a:rPr>
                <a:t>2020</a:t>
              </a:r>
              <a:endParaRPr lang="ru-RU" b="1" dirty="0">
                <a:latin typeface="Century Gothic" panose="020B0502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9246588" y="1263684"/>
              <a:ext cx="720000" cy="216000"/>
            </a:xfrm>
            <a:prstGeom prst="rect">
              <a:avLst/>
            </a:prstGeom>
            <a:noFill/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latin typeface="Century Gothic" panose="020B0502020202020204" pitchFamily="34" charset="0"/>
                </a:rPr>
                <a:t>2021</a:t>
              </a:r>
              <a:endParaRPr lang="ru-RU" b="1" dirty="0">
                <a:latin typeface="Century Gothic" panose="020B050202020202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0704592" y="1263684"/>
              <a:ext cx="720000" cy="216000"/>
            </a:xfrm>
            <a:prstGeom prst="rect">
              <a:avLst/>
            </a:prstGeom>
            <a:noFill/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latin typeface="Century Gothic" panose="020B0502020202020204" pitchFamily="34" charset="0"/>
                </a:rPr>
                <a:t>2022</a:t>
              </a:r>
              <a:endParaRPr lang="ru-RU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7788584" y="5949240"/>
              <a:ext cx="1476000" cy="396000"/>
            </a:xfrm>
            <a:prstGeom prst="rect">
              <a:avLst/>
            </a:prstGeom>
            <a:noFill/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latin typeface="Century Gothic" panose="020B0502020202020204" pitchFamily="34" charset="0"/>
                </a:rPr>
                <a:t>Внутренний контур</a:t>
              </a:r>
              <a:endParaRPr lang="ru-RU" sz="1600" dirty="0">
                <a:latin typeface="Century Gothic" panose="020B0502020202020204" pitchFamily="34" charset="0"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9948592" y="5949240"/>
              <a:ext cx="1476000" cy="396000"/>
            </a:xfrm>
            <a:prstGeom prst="rect">
              <a:avLst/>
            </a:prstGeom>
            <a:noFill/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latin typeface="Century Gothic" panose="020B0502020202020204" pitchFamily="34" charset="0"/>
                </a:rPr>
                <a:t>Внешний контур</a:t>
              </a:r>
              <a:endParaRPr lang="ru-RU" sz="1600" dirty="0"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041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0" y="0"/>
            <a:ext cx="12192000" cy="476672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dirty="0" smtClean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СТЕПЕНЬ ВОВЛЕЧЕННОСТИ СОТРУДНИКОВ В РАЗРАБОТКУ И РЕАЛИЗАЦИЮ ПРОЕКТА</a:t>
            </a:r>
            <a:endParaRPr lang="ru-RU" sz="2200" dirty="0">
              <a:solidFill>
                <a:prstClr val="white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25821921"/>
              </p:ext>
            </p:extLst>
          </p:nvPr>
        </p:nvGraphicFramePr>
        <p:xfrm>
          <a:off x="2516898" y="1222191"/>
          <a:ext cx="28800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3" name="Скругленный прямоугольник 32"/>
          <p:cNvSpPr/>
          <p:nvPr/>
        </p:nvSpPr>
        <p:spPr>
          <a:xfrm>
            <a:off x="2180155" y="5721268"/>
            <a:ext cx="3384000" cy="864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Century Gothic" panose="020B0502020202020204" pitchFamily="34" charset="0"/>
              </a:rPr>
              <a:t>КМС</a:t>
            </a:r>
          </a:p>
          <a:p>
            <a:pPr algn="ctr"/>
            <a:r>
              <a:rPr lang="ru-RU" sz="1600" dirty="0" smtClean="0">
                <a:latin typeface="Century Gothic" panose="020B0502020202020204" pitchFamily="34" charset="0"/>
              </a:rPr>
              <a:t>Участники конкурсов: </a:t>
            </a:r>
            <a:r>
              <a:rPr lang="ru-RU" sz="1600" b="1" dirty="0">
                <a:latin typeface="Century Gothic" panose="020B0502020202020204" pitchFamily="34" charset="0"/>
              </a:rPr>
              <a:t>5</a:t>
            </a:r>
            <a:endParaRPr lang="ru-RU" sz="1600" b="1" dirty="0" smtClean="0">
              <a:latin typeface="Century Gothic" panose="020B0502020202020204" pitchFamily="34" charset="0"/>
            </a:endParaRPr>
          </a:p>
          <a:p>
            <a:pPr algn="ctr"/>
            <a:r>
              <a:rPr lang="ru-RU" sz="1600" dirty="0" smtClean="0">
                <a:latin typeface="Century Gothic" panose="020B0502020202020204" pitchFamily="34" charset="0"/>
              </a:rPr>
              <a:t>Лауреаты и победители:  </a:t>
            </a:r>
            <a:r>
              <a:rPr lang="ru-RU" sz="1600" b="1" dirty="0" smtClean="0">
                <a:latin typeface="Century Gothic" panose="020B0502020202020204" pitchFamily="34" charset="0"/>
              </a:rPr>
              <a:t>3</a:t>
            </a:r>
            <a:endParaRPr lang="ru-RU" sz="1600" dirty="0">
              <a:latin typeface="Century Gothic" panose="020B0502020202020204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 rot="18900000">
            <a:off x="3416897" y="2788580"/>
            <a:ext cx="1080000" cy="1080000"/>
            <a:chOff x="9163418" y="2332215"/>
            <a:chExt cx="1440000" cy="14400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4" name="Круговая стрелка 13"/>
            <p:cNvSpPr/>
            <p:nvPr/>
          </p:nvSpPr>
          <p:spPr>
            <a:xfrm>
              <a:off x="9163418" y="2332215"/>
              <a:ext cx="1440000" cy="1350000"/>
            </a:xfrm>
            <a:prstGeom prst="circular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5" name="Круговая стрелка 14"/>
            <p:cNvSpPr/>
            <p:nvPr/>
          </p:nvSpPr>
          <p:spPr>
            <a:xfrm rot="10800000">
              <a:off x="9163418" y="2422216"/>
              <a:ext cx="1440000" cy="1350000"/>
            </a:xfrm>
            <a:prstGeom prst="circular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1" name="Нашивка 20"/>
          <p:cNvSpPr/>
          <p:nvPr/>
        </p:nvSpPr>
        <p:spPr>
          <a:xfrm>
            <a:off x="4979735" y="3589321"/>
            <a:ext cx="2772000" cy="828000"/>
          </a:xfrm>
          <a:prstGeom prst="chevron">
            <a:avLst/>
          </a:prstGeom>
          <a:solidFill>
            <a:srgbClr val="31859C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Century Gothic" panose="020B0502020202020204" pitchFamily="34" charset="0"/>
              </a:rPr>
              <a:t>Расширение административной </a:t>
            </a:r>
            <a:r>
              <a:rPr lang="ru-RU" sz="1400" b="1" dirty="0">
                <a:latin typeface="Century Gothic" panose="020B0502020202020204" pitchFamily="34" charset="0"/>
              </a:rPr>
              <a:t>КОМАНДЫ</a:t>
            </a:r>
          </a:p>
        </p:txBody>
      </p:sp>
      <p:cxnSp>
        <p:nvCxnSpPr>
          <p:cNvPr id="61" name="Скругленная соединительная линия 60"/>
          <p:cNvCxnSpPr>
            <a:stCxn id="26" idx="0"/>
            <a:endCxn id="27" idx="0"/>
          </p:cNvCxnSpPr>
          <p:nvPr/>
        </p:nvCxnSpPr>
        <p:spPr>
          <a:xfrm>
            <a:off x="2483217" y="2823525"/>
            <a:ext cx="12700" cy="875125"/>
          </a:xfrm>
          <a:prstGeom prst="curvedConnector3">
            <a:avLst>
              <a:gd name="adj1" fmla="val 1800000"/>
            </a:avLst>
          </a:prstGeom>
          <a:ln w="190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Группа 4"/>
          <p:cNvGrpSpPr/>
          <p:nvPr/>
        </p:nvGrpSpPr>
        <p:grpSpPr>
          <a:xfrm>
            <a:off x="97792" y="2517111"/>
            <a:ext cx="2385425" cy="1487952"/>
            <a:chOff x="1326532" y="4779432"/>
            <a:chExt cx="2448000" cy="1573352"/>
          </a:xfrm>
        </p:grpSpPr>
        <p:sp>
          <p:nvSpPr>
            <p:cNvPr id="26" name="Прямоугольник с двумя усеченными противолежащими углами 25"/>
            <p:cNvSpPr/>
            <p:nvPr/>
          </p:nvSpPr>
          <p:spPr>
            <a:xfrm>
              <a:off x="1326532" y="4779432"/>
              <a:ext cx="2448000" cy="648000"/>
            </a:xfrm>
            <a:prstGeom prst="snip2DiagRect">
              <a:avLst>
                <a:gd name="adj1" fmla="val 50000"/>
                <a:gd name="adj2" fmla="val 50000"/>
              </a:avLst>
            </a:prstGeom>
            <a:solidFill>
              <a:schemeClr val="accent5">
                <a:lumMod val="75000"/>
              </a:schemeClr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latin typeface="Century Gothic" panose="020B0502020202020204" pitchFamily="34" charset="0"/>
                </a:rPr>
                <a:t>ИНТЕГРАЦИЯ</a:t>
              </a:r>
              <a:r>
                <a:rPr lang="ru-RU" sz="1600" dirty="0" smtClean="0">
                  <a:latin typeface="Century Gothic" panose="020B0502020202020204" pitchFamily="34" charset="0"/>
                </a:rPr>
                <a:t> </a:t>
              </a:r>
              <a:br>
                <a:rPr lang="ru-RU" sz="1600" dirty="0" smtClean="0">
                  <a:latin typeface="Century Gothic" panose="020B0502020202020204" pitchFamily="34" charset="0"/>
                </a:rPr>
              </a:br>
              <a:r>
                <a:rPr lang="ru-RU" sz="1600" dirty="0" smtClean="0">
                  <a:latin typeface="Century Gothic" panose="020B0502020202020204" pitchFamily="34" charset="0"/>
                </a:rPr>
                <a:t>в профессию</a:t>
              </a:r>
              <a:endParaRPr lang="ru-RU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27" name="Прямоугольник с двумя усеченными противолежащими углами 26"/>
            <p:cNvSpPr/>
            <p:nvPr/>
          </p:nvSpPr>
          <p:spPr>
            <a:xfrm>
              <a:off x="1326532" y="5704784"/>
              <a:ext cx="2448000" cy="648000"/>
            </a:xfrm>
            <a:prstGeom prst="snip2DiagRect">
              <a:avLst>
                <a:gd name="adj1" fmla="val 50000"/>
                <a:gd name="adj2" fmla="val 50000"/>
              </a:avLst>
            </a:prstGeom>
            <a:solidFill>
              <a:schemeClr val="accent5">
                <a:lumMod val="75000"/>
              </a:schemeClr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latin typeface="Century Gothic" panose="020B0502020202020204" pitchFamily="34" charset="0"/>
                </a:rPr>
                <a:t>ГОРИЗОНТАЛЬНАЯ</a:t>
              </a:r>
              <a:r>
                <a:rPr lang="ru-RU" sz="1600" dirty="0" smtClean="0">
                  <a:latin typeface="Century Gothic" panose="020B0502020202020204" pitchFamily="34" charset="0"/>
                </a:rPr>
                <a:t> карьера</a:t>
              </a:r>
              <a:endParaRPr lang="ru-RU" sz="16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480504" y="659759"/>
            <a:ext cx="1620000" cy="1620000"/>
            <a:chOff x="3908752" y="1241752"/>
            <a:chExt cx="3960000" cy="3960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2" name="Овал 21"/>
            <p:cNvSpPr/>
            <p:nvPr/>
          </p:nvSpPr>
          <p:spPr>
            <a:xfrm>
              <a:off x="3908752" y="1241752"/>
              <a:ext cx="3960000" cy="39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4" name="Рисунок 2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8752" y="1241752"/>
              <a:ext cx="3960000" cy="3960000"/>
            </a:xfrm>
            <a:prstGeom prst="rect">
              <a:avLst/>
            </a:prstGeom>
          </p:spPr>
        </p:pic>
      </p:grpSp>
      <p:graphicFrame>
        <p:nvGraphicFramePr>
          <p:cNvPr id="28" name="Диаграмма 27"/>
          <p:cNvGraphicFramePr/>
          <p:nvPr>
            <p:extLst>
              <p:ext uri="{D42A27DB-BD31-4B8C-83A1-F6EECF244321}">
                <p14:modId xmlns:p14="http://schemas.microsoft.com/office/powerpoint/2010/main" val="2629877221"/>
              </p:ext>
            </p:extLst>
          </p:nvPr>
        </p:nvGraphicFramePr>
        <p:xfrm>
          <a:off x="7483902" y="1222191"/>
          <a:ext cx="30600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9" name="Скругленный прямоугольник 28"/>
          <p:cNvSpPr/>
          <p:nvPr/>
        </p:nvSpPr>
        <p:spPr>
          <a:xfrm>
            <a:off x="6871902" y="5721268"/>
            <a:ext cx="4284000" cy="86400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8064A2"/>
              </a:gs>
              <a:gs pos="100000">
                <a:srgbClr val="C0504D"/>
              </a:gs>
            </a:gsLst>
            <a:lin ang="0" scaled="0"/>
          </a:gra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Century Gothic" panose="020B0502020202020204" pitchFamily="34" charset="0"/>
              </a:rPr>
              <a:t>АДМИНИСТРАТИВНЫЙ СОВЕТ</a:t>
            </a:r>
          </a:p>
          <a:p>
            <a:pPr algn="ctr"/>
            <a:r>
              <a:rPr lang="ru-RU" sz="1600" dirty="0" smtClean="0">
                <a:latin typeface="Century Gothic" panose="020B0502020202020204" pitchFamily="34" charset="0"/>
              </a:rPr>
              <a:t>Лауреаты </a:t>
            </a:r>
            <a:r>
              <a:rPr lang="ru-RU" sz="1600" dirty="0">
                <a:latin typeface="Century Gothic" panose="020B0502020202020204" pitchFamily="34" charset="0"/>
              </a:rPr>
              <a:t>и </a:t>
            </a:r>
            <a:r>
              <a:rPr lang="ru-RU" sz="1600" dirty="0" smtClean="0">
                <a:latin typeface="Century Gothic" panose="020B0502020202020204" pitchFamily="34" charset="0"/>
              </a:rPr>
              <a:t>победители конкурсов: </a:t>
            </a:r>
            <a:r>
              <a:rPr lang="ru-RU" sz="1600" b="1" dirty="0" smtClean="0">
                <a:latin typeface="Century Gothic" panose="020B0502020202020204" pitchFamily="34" charset="0"/>
              </a:rPr>
              <a:t>7</a:t>
            </a:r>
            <a:endParaRPr lang="ru-RU" sz="1600" b="1" dirty="0">
              <a:latin typeface="Century Gothic" panose="020B0502020202020204" pitchFamily="34" charset="0"/>
            </a:endParaRPr>
          </a:p>
          <a:p>
            <a:pPr algn="ctr"/>
            <a:r>
              <a:rPr lang="ru-RU" sz="1600" dirty="0">
                <a:latin typeface="Century Gothic" panose="020B0502020202020204" pitchFamily="34" charset="0"/>
              </a:rPr>
              <a:t>Многократные победители: </a:t>
            </a:r>
            <a:r>
              <a:rPr lang="ru-RU" sz="1600" b="1" dirty="0">
                <a:latin typeface="Century Gothic" panose="020B0502020202020204" pitchFamily="34" charset="0"/>
              </a:rPr>
              <a:t>4</a:t>
            </a:r>
            <a:r>
              <a:rPr lang="ru-RU" sz="1600" dirty="0" smtClean="0">
                <a:latin typeface="Century Gothic" panose="020B0502020202020204" pitchFamily="34" charset="0"/>
              </a:rPr>
              <a:t>  </a:t>
            </a:r>
            <a:endParaRPr lang="ru-RU" sz="1600" dirty="0">
              <a:latin typeface="Century Gothic" panose="020B0502020202020204" pitchFamily="34" charset="0"/>
            </a:endParaRPr>
          </a:p>
        </p:txBody>
      </p:sp>
      <p:sp>
        <p:nvSpPr>
          <p:cNvPr id="31" name="Нашивка 16"/>
          <p:cNvSpPr/>
          <p:nvPr/>
        </p:nvSpPr>
        <p:spPr>
          <a:xfrm rot="18900000">
            <a:off x="9967902" y="1747376"/>
            <a:ext cx="2376000" cy="828000"/>
          </a:xfrm>
          <a:prstGeom prst="chevron">
            <a:avLst/>
          </a:prstGeom>
          <a:solidFill>
            <a:srgbClr val="31859C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Построение </a:t>
            </a:r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ВЕРТИКАЛЬНОЙ</a:t>
            </a:r>
            <a:r>
              <a:rPr lang="ru-RU" sz="1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карьеры</a:t>
            </a:r>
            <a:endParaRPr lang="ru-RU" sz="1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 rot="18900000">
            <a:off x="8473902" y="2788580"/>
            <a:ext cx="1080000" cy="1080000"/>
            <a:chOff x="9163418" y="2332215"/>
            <a:chExt cx="1440000" cy="14400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3" name="Круговая стрелка 22"/>
            <p:cNvSpPr/>
            <p:nvPr/>
          </p:nvSpPr>
          <p:spPr>
            <a:xfrm>
              <a:off x="9163418" y="2332215"/>
              <a:ext cx="1440000" cy="1350000"/>
            </a:xfrm>
            <a:prstGeom prst="circular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5" name="Круговая стрелка 24"/>
            <p:cNvSpPr/>
            <p:nvPr/>
          </p:nvSpPr>
          <p:spPr>
            <a:xfrm rot="10800000">
              <a:off x="9163418" y="2422216"/>
              <a:ext cx="1440000" cy="1350000"/>
            </a:xfrm>
            <a:prstGeom prst="circular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22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0" name="Прямая соединительная линия 69"/>
          <p:cNvCxnSpPr>
            <a:stCxn id="3" idx="3"/>
            <a:endCxn id="50" idx="1"/>
          </p:cNvCxnSpPr>
          <p:nvPr/>
        </p:nvCxnSpPr>
        <p:spPr>
          <a:xfrm flipV="1">
            <a:off x="7870493" y="2729417"/>
            <a:ext cx="1206104" cy="1095297"/>
          </a:xfrm>
          <a:prstGeom prst="line">
            <a:avLst/>
          </a:prstGeom>
          <a:ln w="19050" cap="rnd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3" idx="3"/>
            <a:endCxn id="46" idx="1"/>
          </p:cNvCxnSpPr>
          <p:nvPr/>
        </p:nvCxnSpPr>
        <p:spPr>
          <a:xfrm flipV="1">
            <a:off x="7870493" y="3429862"/>
            <a:ext cx="1582323" cy="394852"/>
          </a:xfrm>
          <a:prstGeom prst="line">
            <a:avLst/>
          </a:prstGeom>
          <a:ln w="19050" cap="rnd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>
            <a:stCxn id="3" idx="3"/>
            <a:endCxn id="45" idx="1"/>
          </p:cNvCxnSpPr>
          <p:nvPr/>
        </p:nvCxnSpPr>
        <p:spPr>
          <a:xfrm>
            <a:off x="7870493" y="3824714"/>
            <a:ext cx="1582320" cy="390652"/>
          </a:xfrm>
          <a:prstGeom prst="line">
            <a:avLst/>
          </a:prstGeom>
          <a:ln w="19050" cap="rnd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>
            <a:stCxn id="3" idx="3"/>
            <a:endCxn id="47" idx="1"/>
          </p:cNvCxnSpPr>
          <p:nvPr/>
        </p:nvCxnSpPr>
        <p:spPr>
          <a:xfrm>
            <a:off x="7870493" y="3824714"/>
            <a:ext cx="1206104" cy="1091096"/>
          </a:xfrm>
          <a:prstGeom prst="line">
            <a:avLst/>
          </a:prstGeom>
          <a:ln w="19050" cap="rnd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>
            <a:stCxn id="4" idx="3"/>
            <a:endCxn id="3" idx="1"/>
          </p:cNvCxnSpPr>
          <p:nvPr/>
        </p:nvCxnSpPr>
        <p:spPr>
          <a:xfrm flipV="1">
            <a:off x="4115360" y="3824714"/>
            <a:ext cx="659133" cy="2012729"/>
          </a:xfrm>
          <a:prstGeom prst="line">
            <a:avLst/>
          </a:prstGeom>
          <a:ln w="19050" cap="rnd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>
            <a:stCxn id="6" idx="3"/>
            <a:endCxn id="3" idx="1"/>
          </p:cNvCxnSpPr>
          <p:nvPr/>
        </p:nvCxnSpPr>
        <p:spPr>
          <a:xfrm flipV="1">
            <a:off x="3755360" y="3824714"/>
            <a:ext cx="1019133" cy="1006364"/>
          </a:xfrm>
          <a:prstGeom prst="line">
            <a:avLst/>
          </a:prstGeom>
          <a:ln w="19050" cap="rnd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>
            <a:stCxn id="2" idx="3"/>
            <a:endCxn id="3" idx="1"/>
          </p:cNvCxnSpPr>
          <p:nvPr/>
        </p:nvCxnSpPr>
        <p:spPr>
          <a:xfrm>
            <a:off x="3395359" y="3824714"/>
            <a:ext cx="1379134" cy="0"/>
          </a:xfrm>
          <a:prstGeom prst="line">
            <a:avLst/>
          </a:prstGeom>
          <a:ln w="19050" cap="rnd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>
            <a:stCxn id="5" idx="3"/>
            <a:endCxn id="3" idx="1"/>
          </p:cNvCxnSpPr>
          <p:nvPr/>
        </p:nvCxnSpPr>
        <p:spPr>
          <a:xfrm>
            <a:off x="3755359" y="2818350"/>
            <a:ext cx="1019134" cy="1006364"/>
          </a:xfrm>
          <a:prstGeom prst="line">
            <a:avLst/>
          </a:prstGeom>
          <a:ln w="19050" cap="rnd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>
            <a:stCxn id="7" idx="3"/>
            <a:endCxn id="3" idx="1"/>
          </p:cNvCxnSpPr>
          <p:nvPr/>
        </p:nvCxnSpPr>
        <p:spPr>
          <a:xfrm>
            <a:off x="4115360" y="1811986"/>
            <a:ext cx="659133" cy="2012728"/>
          </a:xfrm>
          <a:prstGeom prst="line">
            <a:avLst/>
          </a:prstGeom>
          <a:ln w="19050" cap="rnd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Скругленный прямоугольник 33"/>
          <p:cNvSpPr/>
          <p:nvPr/>
        </p:nvSpPr>
        <p:spPr>
          <a:xfrm>
            <a:off x="4440240" y="3018504"/>
            <a:ext cx="3816000" cy="1620000"/>
          </a:xfrm>
          <a:prstGeom prst="roundRect">
            <a:avLst>
              <a:gd name="adj" fmla="val 50000"/>
            </a:avLst>
          </a:prstGeom>
          <a:solidFill>
            <a:schemeClr val="bg1">
              <a:alpha val="50000"/>
            </a:schemeClr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>
              <a:latin typeface="Century Gothic" panose="020B0502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0"/>
            <a:ext cx="12192000" cy="476672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dirty="0" smtClean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МАТЕРИАЛЬНО-ТЕХНИЧЕСКИЙ И ОРГАНИЗАЦИОННО-МЕТОДИЧЕСКИЙ ПОТЕНЦИАЛ</a:t>
            </a:r>
            <a:endParaRPr lang="ru-RU" sz="2200" dirty="0">
              <a:solidFill>
                <a:prstClr val="white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335360" y="1487986"/>
            <a:ext cx="3780000" cy="4673457"/>
            <a:chOff x="351580" y="1283975"/>
            <a:chExt cx="3610112" cy="4673457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351580" y="3296703"/>
              <a:ext cx="2922471" cy="648000"/>
            </a:xfrm>
            <a:prstGeom prst="rect">
              <a:avLst/>
            </a:prstGeom>
            <a:solidFill>
              <a:schemeClr val="accent4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latin typeface="Century Gothic" panose="020B0502020202020204" pitchFamily="34" charset="0"/>
                </a:rPr>
                <a:t>Электронный </a:t>
              </a:r>
              <a:r>
                <a:rPr lang="ru-RU" sz="1600" dirty="0" smtClean="0">
                  <a:latin typeface="Century Gothic" panose="020B0502020202020204" pitchFamily="34" charset="0"/>
                </a:rPr>
                <a:t>стабилизатор изображения</a:t>
              </a:r>
              <a:endParaRPr lang="ru-RU" sz="1600" dirty="0">
                <a:latin typeface="Century Gothic" panose="020B0502020202020204" pitchFamily="34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1039220" y="5309432"/>
              <a:ext cx="2922472" cy="648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latin typeface="Century Gothic" panose="020B0502020202020204" pitchFamily="34" charset="0"/>
                </a:rPr>
                <a:t>Высокопроизводительная рабочая станция</a:t>
              </a:r>
              <a:endParaRPr lang="ru-RU" sz="1600" dirty="0">
                <a:latin typeface="Century Gothic" panose="020B0502020202020204" pitchFamily="34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695400" y="2290339"/>
              <a:ext cx="2922471" cy="648000"/>
            </a:xfrm>
            <a:prstGeom prst="rect">
              <a:avLst/>
            </a:prstGeom>
            <a:solidFill>
              <a:schemeClr val="accent4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latin typeface="Century Gothic" panose="020B0502020202020204" pitchFamily="34" charset="0"/>
                </a:rPr>
                <a:t>Многоканальный </a:t>
              </a:r>
              <a:r>
                <a:rPr lang="ru-RU" sz="1600" dirty="0" err="1" smtClean="0">
                  <a:latin typeface="Century Gothic" panose="020B0502020202020204" pitchFamily="34" charset="0"/>
                </a:rPr>
                <a:t>аудиорекордер</a:t>
              </a:r>
              <a:endParaRPr lang="ru-RU" sz="1600" dirty="0">
                <a:latin typeface="Century Gothic" panose="020B0502020202020204" pitchFamily="34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95400" y="4303067"/>
              <a:ext cx="2922472" cy="648000"/>
            </a:xfrm>
            <a:prstGeom prst="rect">
              <a:avLst/>
            </a:prstGeom>
            <a:solidFill>
              <a:schemeClr val="accent4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latin typeface="Century Gothic" panose="020B0502020202020204" pitchFamily="34" charset="0"/>
                </a:rPr>
                <a:t>Источники постоянного света</a:t>
              </a:r>
              <a:endParaRPr lang="ru-RU" sz="1600" dirty="0">
                <a:latin typeface="Century Gothic" panose="020B0502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039220" y="1283975"/>
              <a:ext cx="2922472" cy="648000"/>
            </a:xfrm>
            <a:prstGeom prst="rect">
              <a:avLst/>
            </a:prstGeom>
            <a:solidFill>
              <a:schemeClr val="accent2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latin typeface="Century Gothic" panose="020B0502020202020204" pitchFamily="34" charset="0"/>
                </a:rPr>
                <a:t>Специализированная фото- и видеокамера</a:t>
              </a:r>
              <a:endParaRPr lang="ru-RU" sz="16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3" name="Скругленный прямоугольник 2"/>
          <p:cNvSpPr/>
          <p:nvPr/>
        </p:nvSpPr>
        <p:spPr>
          <a:xfrm>
            <a:off x="4774493" y="3374714"/>
            <a:ext cx="3096000" cy="900000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Century Gothic" panose="020B0502020202020204" pitchFamily="34" charset="0"/>
              </a:rPr>
              <a:t>Мобильная образовательная студия</a:t>
            </a:r>
          </a:p>
          <a:p>
            <a:pPr algn="ctr"/>
            <a:r>
              <a:rPr lang="ru-RU" sz="1600" b="1" dirty="0" smtClean="0">
                <a:latin typeface="Century Gothic" panose="020B0502020202020204" pitchFamily="34" charset="0"/>
              </a:rPr>
              <a:t>ИНСТРУМЕНТ </a:t>
            </a:r>
            <a:r>
              <a:rPr lang="en-US" sz="1600" b="1" dirty="0" smtClean="0">
                <a:latin typeface="Century Gothic" panose="020B0502020202020204" pitchFamily="34" charset="0"/>
              </a:rPr>
              <a:t>XXI-</a:t>
            </a:r>
            <a:r>
              <a:rPr lang="ru-RU" sz="1600" b="1" dirty="0" smtClean="0">
                <a:latin typeface="Century Gothic" panose="020B0502020202020204" pitchFamily="34" charset="0"/>
              </a:rPr>
              <a:t>ГО ВЕКА</a:t>
            </a:r>
            <a:endParaRPr lang="ru-RU" sz="1600" b="1" dirty="0">
              <a:latin typeface="Century Gothic" panose="020B0502020202020204" pitchFamily="34" charset="0"/>
            </a:endParaRPr>
          </a:p>
        </p:txBody>
      </p:sp>
      <p:grpSp>
        <p:nvGrpSpPr>
          <p:cNvPr id="60" name="Группа 59"/>
          <p:cNvGrpSpPr/>
          <p:nvPr/>
        </p:nvGrpSpPr>
        <p:grpSpPr>
          <a:xfrm>
            <a:off x="8781361" y="1692653"/>
            <a:ext cx="3219295" cy="4943921"/>
            <a:chOff x="8637189" y="1912538"/>
            <a:chExt cx="3219295" cy="4943921"/>
          </a:xfrm>
        </p:grpSpPr>
        <p:sp>
          <p:nvSpPr>
            <p:cNvPr id="45" name="Пятиугольник 44"/>
            <p:cNvSpPr/>
            <p:nvPr/>
          </p:nvSpPr>
          <p:spPr>
            <a:xfrm rot="900000">
              <a:off x="9264481" y="4446680"/>
              <a:ext cx="2592000" cy="648000"/>
            </a:xfrm>
            <a:prstGeom prst="homePlate">
              <a:avLst/>
            </a:prstGeom>
            <a:solidFill>
              <a:schemeClr val="accent3">
                <a:lumMod val="75000"/>
              </a:schemeClr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latin typeface="Century Gothic" panose="020B0502020202020204" pitchFamily="34" charset="0"/>
                </a:rPr>
                <a:t>ОБРАЗОВАТЕЛЬНЫЕ</a:t>
              </a:r>
              <a:r>
                <a:rPr lang="ru-RU" sz="1600" dirty="0" smtClean="0">
                  <a:latin typeface="Century Gothic" panose="020B0502020202020204" pitchFamily="34" charset="0"/>
                </a:rPr>
                <a:t> подкасты </a:t>
              </a:r>
              <a:r>
                <a:rPr lang="ru-RU" sz="1600" dirty="0">
                  <a:latin typeface="Century Gothic" panose="020B0502020202020204" pitchFamily="34" charset="0"/>
                </a:rPr>
                <a:t>и </a:t>
              </a:r>
              <a:r>
                <a:rPr lang="ru-RU" sz="1600" dirty="0" err="1" smtClean="0">
                  <a:latin typeface="Century Gothic" panose="020B0502020202020204" pitchFamily="34" charset="0"/>
                </a:rPr>
                <a:t>влоги</a:t>
              </a:r>
              <a:endParaRPr lang="ru-RU" sz="1600" dirty="0">
                <a:latin typeface="Century Gothic" panose="020B0502020202020204" pitchFamily="34" charset="0"/>
              </a:endParaRPr>
            </a:p>
          </p:txBody>
        </p:sp>
        <p:sp>
          <p:nvSpPr>
            <p:cNvPr id="46" name="Пятиугольник 45"/>
            <p:cNvSpPr/>
            <p:nvPr/>
          </p:nvSpPr>
          <p:spPr>
            <a:xfrm rot="20700000">
              <a:off x="9264484" y="2990318"/>
              <a:ext cx="2592000" cy="648000"/>
            </a:xfrm>
            <a:prstGeom prst="homePlate">
              <a:avLst/>
            </a:prstGeom>
            <a:solidFill>
              <a:schemeClr val="accent3">
                <a:lumMod val="75000"/>
              </a:schemeClr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latin typeface="Century Gothic" panose="020B0502020202020204" pitchFamily="34" charset="0"/>
                </a:rPr>
                <a:t>Профессиональные </a:t>
              </a:r>
              <a:r>
                <a:rPr lang="ru-RU" sz="1600" b="1" dirty="0" smtClean="0">
                  <a:latin typeface="Century Gothic" panose="020B0502020202020204" pitchFamily="34" charset="0"/>
                </a:rPr>
                <a:t>МАСТЕР-КЛАССЫ</a:t>
              </a:r>
              <a:endParaRPr lang="ru-RU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47" name="Пятиугольник 46"/>
            <p:cNvSpPr/>
            <p:nvPr/>
          </p:nvSpPr>
          <p:spPr>
            <a:xfrm rot="2700000">
              <a:off x="8637189" y="5524459"/>
              <a:ext cx="2016000" cy="648000"/>
            </a:xfrm>
            <a:prstGeom prst="homePlate">
              <a:avLst/>
            </a:prstGeom>
            <a:solidFill>
              <a:schemeClr val="accent3">
                <a:lumMod val="75000"/>
              </a:schemeClr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latin typeface="Century Gothic" panose="020B0502020202020204" pitchFamily="34" charset="0"/>
                </a:rPr>
                <a:t>Репортажи и прямые эфиры</a:t>
              </a:r>
              <a:endParaRPr lang="ru-RU" sz="1600" dirty="0">
                <a:latin typeface="Century Gothic" panose="020B0502020202020204" pitchFamily="34" charset="0"/>
              </a:endParaRPr>
            </a:p>
          </p:txBody>
        </p:sp>
        <p:sp>
          <p:nvSpPr>
            <p:cNvPr id="50" name="Пятиугольник 49"/>
            <p:cNvSpPr/>
            <p:nvPr/>
          </p:nvSpPr>
          <p:spPr>
            <a:xfrm rot="18900000">
              <a:off x="8637189" y="1912538"/>
              <a:ext cx="2016000" cy="648000"/>
            </a:xfrm>
            <a:prstGeom prst="homePlate">
              <a:avLst/>
            </a:prstGeom>
            <a:solidFill>
              <a:schemeClr val="accent3">
                <a:lumMod val="75000"/>
              </a:schemeClr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latin typeface="Century Gothic" panose="020B0502020202020204" pitchFamily="34" charset="0"/>
                </a:rPr>
                <a:t>Новый формат </a:t>
              </a:r>
              <a:r>
                <a:rPr lang="ru-RU" sz="1600" b="1" dirty="0" smtClean="0">
                  <a:latin typeface="Century Gothic" panose="020B0502020202020204" pitchFamily="34" charset="0"/>
                </a:rPr>
                <a:t>ВЕБИНАРОВ</a:t>
              </a:r>
              <a:endParaRPr lang="ru-RU" sz="1600" b="1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4522493" y="1578503"/>
            <a:ext cx="3600000" cy="900000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Century Gothic" panose="020B0502020202020204" pitchFamily="34" charset="0"/>
              </a:rPr>
              <a:t>НОВЫЕ РЕСУРСЫ </a:t>
            </a:r>
            <a:br>
              <a:rPr lang="ru-RU" b="1" dirty="0" smtClean="0">
                <a:latin typeface="Century Gothic" panose="020B0502020202020204" pitchFamily="34" charset="0"/>
              </a:rPr>
            </a:br>
            <a:r>
              <a:rPr lang="ru-RU" dirty="0" smtClean="0">
                <a:latin typeface="Century Gothic" panose="020B0502020202020204" pitchFamily="34" charset="0"/>
              </a:rPr>
              <a:t>для района, города и страны</a:t>
            </a:r>
            <a:endParaRPr lang="ru-RU" dirty="0">
              <a:latin typeface="Century Gothic" panose="020B0502020202020204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5270802" y="2478504"/>
            <a:ext cx="2124000" cy="2700000"/>
            <a:chOff x="5059747" y="2478504"/>
            <a:chExt cx="2124000" cy="2700000"/>
          </a:xfrm>
        </p:grpSpPr>
        <p:sp>
          <p:nvSpPr>
            <p:cNvPr id="11" name="Пятиугольник 10"/>
            <p:cNvSpPr/>
            <p:nvPr/>
          </p:nvSpPr>
          <p:spPr>
            <a:xfrm rot="16200000">
              <a:off x="5059747" y="2478504"/>
              <a:ext cx="540000" cy="540000"/>
            </a:xfrm>
            <a:prstGeom prst="homePlate">
              <a:avLst/>
            </a:prstGeom>
            <a:solidFill>
              <a:schemeClr val="bg1">
                <a:alpha val="50000"/>
              </a:schemeClr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>
                <a:latin typeface="Century Gothic" panose="020B0502020202020204" pitchFamily="34" charset="0"/>
              </a:endParaRPr>
            </a:p>
          </p:txBody>
        </p:sp>
        <p:sp>
          <p:nvSpPr>
            <p:cNvPr id="36" name="Пятиугольник 35"/>
            <p:cNvSpPr/>
            <p:nvPr/>
          </p:nvSpPr>
          <p:spPr>
            <a:xfrm rot="5400000">
              <a:off x="6643747" y="4638504"/>
              <a:ext cx="540000" cy="540000"/>
            </a:xfrm>
            <a:prstGeom prst="homePlate">
              <a:avLst/>
            </a:prstGeom>
            <a:solidFill>
              <a:schemeClr val="bg1">
                <a:alpha val="50000"/>
              </a:schemeClr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>
                <a:latin typeface="Century Gothic" panose="020B0502020202020204" pitchFamily="34" charset="0"/>
              </a:endParaRP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4648493" y="5153442"/>
            <a:ext cx="3348000" cy="900000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Century Gothic" panose="020B0502020202020204" pitchFamily="34" charset="0"/>
              </a:rPr>
              <a:t>НОВЫЕ ВОЗМОЖНОСТИ </a:t>
            </a:r>
            <a:br>
              <a:rPr lang="ru-RU" b="1" dirty="0" smtClean="0">
                <a:latin typeface="Century Gothic" panose="020B0502020202020204" pitchFamily="34" charset="0"/>
              </a:rPr>
            </a:br>
            <a:r>
              <a:rPr lang="ru-RU" dirty="0" smtClean="0">
                <a:latin typeface="Century Gothic" panose="020B0502020202020204" pitchFamily="34" charset="0"/>
              </a:rPr>
              <a:t>для молодых специалистов</a:t>
            </a:r>
            <a:endParaRPr lang="ru-RU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149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0" y="0"/>
            <a:ext cx="12192000" cy="476672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dirty="0" smtClean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СООТВЕТСТВИЕ ПРАКТИЧЕСКИХ АСПЕКТОВ РЕАЛИЗАЦИИ ПРОЕКТА ЕГО ЦЕЛЯМ</a:t>
            </a:r>
            <a:endParaRPr lang="ru-RU" sz="2200" dirty="0">
              <a:solidFill>
                <a:prstClr val="white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 bwMode="auto">
          <a:xfrm>
            <a:off x="3454787" y="2786023"/>
            <a:ext cx="0" cy="2364073"/>
          </a:xfrm>
          <a:prstGeom prst="straightConnector1">
            <a:avLst/>
          </a:prstGeom>
          <a:ln w="53975"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 bwMode="auto">
          <a:xfrm>
            <a:off x="7200774" y="2793119"/>
            <a:ext cx="0" cy="2364073"/>
          </a:xfrm>
          <a:prstGeom prst="straightConnector1">
            <a:avLst/>
          </a:prstGeom>
          <a:ln w="53975"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20"/>
          <p:cNvSpPr>
            <a:spLocks noChangeArrowheads="1"/>
          </p:cNvSpPr>
          <p:nvPr/>
        </p:nvSpPr>
        <p:spPr bwMode="auto">
          <a:xfrm>
            <a:off x="11443297" y="1633337"/>
            <a:ext cx="432000" cy="4068000"/>
          </a:xfrm>
          <a:prstGeom prst="roundRect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 w="28575">
            <a:noFill/>
            <a:round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vert="wordArtVert" anchor="ctr"/>
          <a:lstStyle/>
          <a:p>
            <a:pPr algn="ctr" eaLnBrk="1" hangingPunct="1"/>
            <a:r>
              <a:rPr lang="ru-RU" sz="1600" b="1" spc="-100" dirty="0" smtClean="0">
                <a:solidFill>
                  <a:srgbClr val="FFFFFF"/>
                </a:solidFill>
                <a:latin typeface="Century Gothic" panose="020B0502020202020204" pitchFamily="34" charset="0"/>
                <a:cs typeface="Arial" charset="0"/>
              </a:rPr>
              <a:t>МОСТ В БУДУЩЕЕ</a:t>
            </a:r>
            <a:endParaRPr lang="ru-RU" sz="1600" spc="-100" dirty="0">
              <a:solidFill>
                <a:srgbClr val="FFFFFF"/>
              </a:solidFill>
              <a:latin typeface="Century Gothic" panose="020B0502020202020204" pitchFamily="34" charset="0"/>
              <a:cs typeface="Arial" charset="0"/>
            </a:endParaRPr>
          </a:p>
        </p:txBody>
      </p:sp>
      <p:sp>
        <p:nvSpPr>
          <p:cNvPr id="10" name="Скругленный прямоугольник 21"/>
          <p:cNvSpPr>
            <a:spLocks noChangeArrowheads="1"/>
          </p:cNvSpPr>
          <p:nvPr/>
        </p:nvSpPr>
        <p:spPr bwMode="auto">
          <a:xfrm>
            <a:off x="316703" y="1075337"/>
            <a:ext cx="432000" cy="5184000"/>
          </a:xfrm>
          <a:prstGeom prst="roundRect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 w="28575">
            <a:noFill/>
            <a:round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vert="wordArtVert" anchor="ctr"/>
          <a:lstStyle/>
          <a:p>
            <a:pPr algn="ctr" eaLnBrk="1" hangingPunct="1"/>
            <a:r>
              <a:rPr lang="ru-RU" sz="1600" b="1" spc="-100" dirty="0" smtClean="0">
                <a:solidFill>
                  <a:srgbClr val="FFFFFF"/>
                </a:solidFill>
                <a:latin typeface="Century Gothic" panose="020B0502020202020204" pitchFamily="34" charset="0"/>
                <a:cs typeface="Arial" charset="0"/>
              </a:rPr>
              <a:t>ПРОГРАММА РАЗВИТИЯ</a:t>
            </a:r>
            <a:endParaRPr lang="ru-RU" sz="1600" spc="-100" dirty="0">
              <a:solidFill>
                <a:srgbClr val="FFFFFF"/>
              </a:solidFill>
              <a:latin typeface="Century Gothic" panose="020B0502020202020204" pitchFamily="34" charset="0"/>
              <a:cs typeface="Arial" charset="0"/>
            </a:endParaRPr>
          </a:p>
        </p:txBody>
      </p:sp>
      <p:sp>
        <p:nvSpPr>
          <p:cNvPr id="12" name="Скругленный прямоугольник 3"/>
          <p:cNvSpPr>
            <a:spLocks/>
          </p:cNvSpPr>
          <p:nvPr/>
        </p:nvSpPr>
        <p:spPr bwMode="auto">
          <a:xfrm>
            <a:off x="3156574" y="834375"/>
            <a:ext cx="5832000" cy="792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38100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charset="0"/>
              </a:rPr>
              <a:t>Национальный проект </a:t>
            </a:r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charset="0"/>
              </a:rPr>
              <a:t>«ОБРАЗОВАНИЕ»</a:t>
            </a:r>
            <a:b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charset="0"/>
              </a:rPr>
            </a:br>
            <a:r>
              <a:rPr lang="ru-RU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charset="0"/>
              </a:rPr>
              <a:t>Федеральный проект </a:t>
            </a:r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charset="0"/>
              </a:rPr>
              <a:t>«СОВРЕМЕННАЯ ШКОЛА»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  <a:cs typeface="Arial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502412" y="1982031"/>
            <a:ext cx="9187177" cy="3370611"/>
            <a:chOff x="1284811" y="1747647"/>
            <a:chExt cx="9187177" cy="3370611"/>
          </a:xfrm>
        </p:grpSpPr>
        <p:sp>
          <p:nvSpPr>
            <p:cNvPr id="15" name="Скругленный прямоугольник 17"/>
            <p:cNvSpPr>
              <a:spLocks/>
            </p:cNvSpPr>
            <p:nvPr/>
          </p:nvSpPr>
          <p:spPr bwMode="auto">
            <a:xfrm>
              <a:off x="4186399" y="1747647"/>
              <a:ext cx="3384000" cy="576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8575">
              <a:noFill/>
              <a:round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>
                <a:spcAft>
                  <a:spcPts val="1000"/>
                </a:spcAft>
              </a:pPr>
              <a:r>
                <a:rPr lang="ru-RU" sz="1200" dirty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Организация </a:t>
              </a:r>
              <a:r>
                <a:rPr lang="ru-RU" sz="1200" b="1" dirty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УПРАВЛЕНЧЕСКОЙ СРЕДЫ </a:t>
              </a:r>
              <a:r>
                <a:rPr lang="ru-RU" sz="1200" dirty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и кадровая политика</a:t>
              </a:r>
            </a:p>
          </p:txBody>
        </p:sp>
        <p:sp>
          <p:nvSpPr>
            <p:cNvPr id="16" name="Скругленный прямоугольник 13"/>
            <p:cNvSpPr>
              <a:spLocks/>
            </p:cNvSpPr>
            <p:nvPr/>
          </p:nvSpPr>
          <p:spPr bwMode="auto">
            <a:xfrm>
              <a:off x="1284811" y="2680754"/>
              <a:ext cx="4212000" cy="576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8575">
              <a:noFill/>
              <a:round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>
                <a:spcAft>
                  <a:spcPts val="1000"/>
                </a:spcAft>
              </a:pPr>
              <a:r>
                <a:rPr lang="ru-RU" sz="1200" dirty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Развитие </a:t>
              </a:r>
              <a:r>
                <a:rPr lang="ru-RU" sz="1200" b="1" dirty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КУЛЬТУРОЛОГИЧЕСКОЙ </a:t>
              </a:r>
              <a:r>
                <a:rPr lang="ru-RU" sz="1200" b="1" dirty="0" smtClean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СРЕДЫ </a:t>
              </a:r>
              <a:br>
                <a:rPr lang="ru-RU" sz="1200" b="1" dirty="0" smtClean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</a:br>
              <a:r>
                <a:rPr lang="ru-RU" sz="1200" dirty="0" smtClean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как </a:t>
              </a:r>
              <a:r>
                <a:rPr lang="ru-RU" sz="1200" dirty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фактор повышения общей культуры </a:t>
              </a:r>
              <a:r>
                <a:rPr lang="ru-RU" sz="1200" dirty="0" smtClean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педагога</a:t>
              </a:r>
              <a:endParaRPr lang="ru-RU" sz="1200" dirty="0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Скругленный прямоугольник 14"/>
            <p:cNvSpPr>
              <a:spLocks/>
            </p:cNvSpPr>
            <p:nvPr/>
          </p:nvSpPr>
          <p:spPr bwMode="auto">
            <a:xfrm>
              <a:off x="1788812" y="4539210"/>
              <a:ext cx="3708000" cy="576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8575">
              <a:noFill/>
              <a:round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>
                <a:spcAft>
                  <a:spcPts val="1000"/>
                </a:spcAft>
              </a:pPr>
              <a:r>
                <a:rPr lang="ru-RU" sz="1200" dirty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Развитие </a:t>
              </a:r>
              <a:r>
                <a:rPr lang="ru-RU" sz="1200" dirty="0" smtClean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ИКТ-компетентности педагога через развитие </a:t>
              </a:r>
              <a:r>
                <a:rPr lang="ru-RU" sz="1200" b="1" dirty="0" smtClean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ИНФОРМАЦИОННОЙ СРЕДЫ</a:t>
              </a:r>
              <a:endParaRPr lang="ru-RU" sz="1200" b="1" dirty="0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Скругленный прямоугольник 15"/>
            <p:cNvSpPr>
              <a:spLocks/>
            </p:cNvSpPr>
            <p:nvPr/>
          </p:nvSpPr>
          <p:spPr bwMode="auto">
            <a:xfrm>
              <a:off x="5863990" y="3607153"/>
              <a:ext cx="4212000" cy="576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8575">
              <a:noFill/>
              <a:round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>
                <a:spcAft>
                  <a:spcPts val="1000"/>
                </a:spcAft>
              </a:pPr>
              <a:r>
                <a:rPr lang="ru-RU" sz="1200" dirty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Развитие </a:t>
              </a:r>
              <a:r>
                <a:rPr lang="ru-RU" sz="1200" b="1" dirty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ЗДОРОВЬЕСБЕРЕГАЮЩЕЙ СРЕДЫ </a:t>
              </a:r>
              <a:r>
                <a:rPr lang="ru-RU" sz="1200" b="1" dirty="0" smtClean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/>
              </a:r>
              <a:br>
                <a:rPr lang="ru-RU" sz="1200" b="1" dirty="0" smtClean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</a:br>
              <a:r>
                <a:rPr lang="ru-RU" sz="1200" dirty="0" smtClean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и </a:t>
              </a:r>
              <a:r>
                <a:rPr lang="ru-RU" sz="1200" dirty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оптимизация </a:t>
              </a:r>
              <a:r>
                <a:rPr lang="ru-RU" sz="1200" dirty="0" smtClean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психологического сопровождения</a:t>
              </a:r>
              <a:endParaRPr lang="ru-RU" sz="1200" dirty="0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Скругленный прямоугольник 16"/>
            <p:cNvSpPr>
              <a:spLocks/>
            </p:cNvSpPr>
            <p:nvPr/>
          </p:nvSpPr>
          <p:spPr bwMode="auto">
            <a:xfrm>
              <a:off x="5859047" y="4542258"/>
              <a:ext cx="3996000" cy="576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8575">
              <a:noFill/>
              <a:round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>
                <a:spcAft>
                  <a:spcPts val="1000"/>
                </a:spcAft>
              </a:pPr>
              <a:r>
                <a:rPr lang="ru-RU" sz="1200" dirty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Расширение </a:t>
              </a:r>
              <a:r>
                <a:rPr lang="ru-RU" sz="1200" b="1" dirty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СЕТЕВОЙ СРЕДЫ </a:t>
              </a:r>
              <a:r>
                <a:rPr lang="ru-RU" sz="1200" dirty="0" smtClean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для </a:t>
              </a:r>
              <a:r>
                <a:rPr lang="ru-RU" sz="1200" dirty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вариативной образовательной деятельности </a:t>
              </a:r>
              <a:r>
                <a:rPr lang="ru-RU" sz="1200" dirty="0" smtClean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педагога</a:t>
              </a:r>
              <a:endParaRPr lang="ru-RU" sz="1200" dirty="0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Скругленный прямоугольник 12"/>
            <p:cNvSpPr>
              <a:spLocks/>
            </p:cNvSpPr>
            <p:nvPr/>
          </p:nvSpPr>
          <p:spPr bwMode="auto">
            <a:xfrm>
              <a:off x="5863989" y="2677094"/>
              <a:ext cx="4607999" cy="576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8575">
              <a:noFill/>
              <a:round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>
                <a:spcAft>
                  <a:spcPts val="1000"/>
                </a:spcAft>
              </a:pPr>
              <a:r>
                <a:rPr lang="ru-RU" sz="1200" dirty="0" smtClean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Поддержание </a:t>
              </a:r>
              <a:r>
                <a:rPr lang="ru-RU" sz="1200" b="1" dirty="0" smtClean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ТВОРЧЕСКОЙ </a:t>
              </a:r>
              <a:r>
                <a:rPr lang="ru-RU" sz="1200" b="1" dirty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СРЕДЫ </a:t>
              </a:r>
              <a:r>
                <a:rPr lang="ru-RU" sz="1200" dirty="0" smtClean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как </a:t>
              </a:r>
              <a:r>
                <a:rPr lang="ru-RU" sz="1200" dirty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условие </a:t>
              </a:r>
              <a:r>
                <a:rPr lang="ru-RU" sz="1200" dirty="0" smtClean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сохранения мотивации к </a:t>
              </a:r>
              <a:r>
                <a:rPr lang="ru-RU" sz="1200" dirty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инновационной деятельности</a:t>
              </a:r>
            </a:p>
          </p:txBody>
        </p:sp>
        <p:sp>
          <p:nvSpPr>
            <p:cNvPr id="21" name="Скругленный прямоугольник 11"/>
            <p:cNvSpPr>
              <a:spLocks/>
            </p:cNvSpPr>
            <p:nvPr/>
          </p:nvSpPr>
          <p:spPr bwMode="auto">
            <a:xfrm>
              <a:off x="1536812" y="3606103"/>
              <a:ext cx="3960000" cy="576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noFill/>
              <a:round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>
                <a:spcAft>
                  <a:spcPts val="1000"/>
                </a:spcAft>
              </a:pPr>
              <a:r>
                <a:rPr lang="ru-RU" sz="1200" dirty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Развитие профессиональной компетентности </a:t>
              </a:r>
              <a:r>
                <a:rPr lang="ru-RU" sz="1200" dirty="0" smtClean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педагога в рамках </a:t>
              </a:r>
              <a:r>
                <a:rPr lang="ru-RU" sz="1200" b="1" dirty="0" smtClean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МЕТОДИЧЕСКОЙ </a:t>
              </a:r>
              <a:r>
                <a:rPr lang="ru-RU" sz="1200" b="1" dirty="0">
                  <a:solidFill>
                    <a:schemeClr val="tx2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СРЕДЫ</a:t>
              </a:r>
            </a:p>
          </p:txBody>
        </p:sp>
      </p:grpSp>
      <p:sp>
        <p:nvSpPr>
          <p:cNvPr id="22" name="Стрелка вправо 41"/>
          <p:cNvSpPr>
            <a:spLocks noChangeArrowheads="1"/>
          </p:cNvSpPr>
          <p:nvPr/>
        </p:nvSpPr>
        <p:spPr bwMode="auto">
          <a:xfrm rot="9900000">
            <a:off x="9135934" y="5622985"/>
            <a:ext cx="2160000" cy="36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C00"/>
          </a:solidFill>
          <a:ln w="254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10800000" anchor="ctr"/>
          <a:lstStyle/>
          <a:p>
            <a:pPr algn="ctr" eaLnBrk="1" hangingPunct="1"/>
            <a:endParaRPr lang="ru-RU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Стрелка вправо 41"/>
          <p:cNvSpPr>
            <a:spLocks noChangeArrowheads="1"/>
          </p:cNvSpPr>
          <p:nvPr/>
        </p:nvSpPr>
        <p:spPr bwMode="auto">
          <a:xfrm rot="11700000" flipH="1">
            <a:off x="843342" y="5622985"/>
            <a:ext cx="2160000" cy="36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C00"/>
          </a:solidFill>
          <a:ln w="254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10800000" anchor="ctr"/>
          <a:lstStyle/>
          <a:p>
            <a:pPr algn="ctr" eaLnBrk="1" hangingPunct="1"/>
            <a:endParaRPr lang="ru-RU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Стрелка вправо 41"/>
          <p:cNvSpPr>
            <a:spLocks noChangeArrowheads="1"/>
          </p:cNvSpPr>
          <p:nvPr/>
        </p:nvSpPr>
        <p:spPr bwMode="auto">
          <a:xfrm rot="9900000" flipH="1">
            <a:off x="843342" y="1319049"/>
            <a:ext cx="2160000" cy="36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C00"/>
          </a:solidFill>
          <a:ln w="254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10800000" anchor="ctr"/>
          <a:lstStyle/>
          <a:p>
            <a:pPr algn="ctr" eaLnBrk="1" hangingPunct="1"/>
            <a:endParaRPr lang="ru-RU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Стрелка вправо 41"/>
          <p:cNvSpPr>
            <a:spLocks noChangeArrowheads="1"/>
          </p:cNvSpPr>
          <p:nvPr/>
        </p:nvSpPr>
        <p:spPr bwMode="auto">
          <a:xfrm rot="11700000">
            <a:off x="9135935" y="1319050"/>
            <a:ext cx="2160000" cy="36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C00"/>
          </a:solidFill>
          <a:ln w="254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10800000" anchor="ctr"/>
          <a:lstStyle/>
          <a:p>
            <a:pPr algn="ctr" eaLnBrk="1" hangingPunct="1"/>
            <a:endParaRPr lang="ru-RU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Скругленный прямоугольник 3"/>
          <p:cNvSpPr>
            <a:spLocks/>
          </p:cNvSpPr>
          <p:nvPr/>
        </p:nvSpPr>
        <p:spPr bwMode="auto">
          <a:xfrm>
            <a:off x="3156574" y="5706701"/>
            <a:ext cx="5832000" cy="756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38100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charset="0"/>
              </a:rPr>
              <a:t>Проект системы образования </a:t>
            </a:r>
            <a:br>
              <a:rPr lang="ru-RU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charset="0"/>
              </a:rPr>
            </a:br>
            <a:r>
              <a:rPr lang="ru-RU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charset="0"/>
              </a:rPr>
              <a:t>Невского района </a:t>
            </a:r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charset="0"/>
              </a:rPr>
              <a:t>«ШКОЛА ДЛЯ УЧИТЕЛЯ»</a:t>
            </a:r>
            <a:endParaRPr lang="ru-RU" dirty="0">
              <a:solidFill>
                <a:schemeClr val="bg1"/>
              </a:solidFill>
              <a:latin typeface="Century Gothic" panose="020B050202020202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379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1871998" y="0"/>
            <a:ext cx="10848738" cy="936000"/>
            <a:chOff x="2056924" y="0"/>
            <a:chExt cx="9360000" cy="936000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2056924" y="0"/>
              <a:ext cx="8856000" cy="936000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32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МАСТЕРСКИЕ ПЕДАГОГИЧЕСКОЙ ПРАКТИКИ </a:t>
              </a:r>
            </a:p>
            <a:p>
              <a:r>
                <a:rPr lang="ru-RU" sz="2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КАК МОДЕЛЬ ОРГАНИЗАЦИИ НАСТАВНИЧЕСТВА</a:t>
              </a:r>
              <a:endParaRPr lang="ru-RU" sz="14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" name="Прямоугольный треугольник 11"/>
            <p:cNvSpPr/>
            <p:nvPr/>
          </p:nvSpPr>
          <p:spPr>
            <a:xfrm flipV="1">
              <a:off x="10912924" y="0"/>
              <a:ext cx="504000" cy="936000"/>
            </a:xfrm>
            <a:prstGeom prst="rtTriangle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b="1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-2" y="0"/>
            <a:ext cx="1872000" cy="9360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" name="Picture 2" descr="http://nevarono.imc-nev.ru/templates/nevarono/img/logo.png"/>
          <p:cNvPicPr>
            <a:picLocks noChangeAspect="1" noChangeArrowheads="1"/>
          </p:cNvPicPr>
          <p:nvPr/>
        </p:nvPicPr>
        <p:blipFill>
          <a:blip r:embed="rId2">
            <a:biLevel thresh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98" y="108000"/>
            <a:ext cx="16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9480376" y="4406239"/>
            <a:ext cx="1898718" cy="1908112"/>
            <a:chOff x="3908752" y="1241752"/>
            <a:chExt cx="3960000" cy="3960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" name="Овал 2"/>
            <p:cNvSpPr/>
            <p:nvPr/>
          </p:nvSpPr>
          <p:spPr>
            <a:xfrm>
              <a:off x="3908752" y="1241752"/>
              <a:ext cx="3960000" cy="39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" name="Рисунок 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8752" y="1241752"/>
              <a:ext cx="3960000" cy="3960000"/>
            </a:xfrm>
            <a:prstGeom prst="rect">
              <a:avLst/>
            </a:prstGeom>
          </p:spPr>
        </p:pic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771" y="1178517"/>
            <a:ext cx="1908112" cy="190811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Двойная стрелка вверх/вниз 6"/>
          <p:cNvSpPr/>
          <p:nvPr/>
        </p:nvSpPr>
        <p:spPr>
          <a:xfrm>
            <a:off x="10128448" y="3340554"/>
            <a:ext cx="432048" cy="792088"/>
          </a:xfrm>
          <a:prstGeom prst="upDownArrow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3" name="Схема 22"/>
          <p:cNvGraphicFramePr/>
          <p:nvPr>
            <p:extLst>
              <p:ext uri="{D42A27DB-BD31-4B8C-83A1-F6EECF244321}">
                <p14:modId xmlns:p14="http://schemas.microsoft.com/office/powerpoint/2010/main" val="253117049"/>
              </p:ext>
            </p:extLst>
          </p:nvPr>
        </p:nvGraphicFramePr>
        <p:xfrm>
          <a:off x="4132980" y="1340936"/>
          <a:ext cx="4896000" cy="4879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pSp>
        <p:nvGrpSpPr>
          <p:cNvPr id="24" name="Группа 23"/>
          <p:cNvGrpSpPr/>
          <p:nvPr/>
        </p:nvGrpSpPr>
        <p:grpSpPr>
          <a:xfrm>
            <a:off x="204837" y="1328836"/>
            <a:ext cx="3082317" cy="1910540"/>
            <a:chOff x="1502134" y="2479620"/>
            <a:chExt cx="3151730" cy="1340758"/>
          </a:xfrm>
        </p:grpSpPr>
        <p:sp>
          <p:nvSpPr>
            <p:cNvPr id="25" name="Овал 24"/>
            <p:cNvSpPr/>
            <p:nvPr/>
          </p:nvSpPr>
          <p:spPr>
            <a:xfrm>
              <a:off x="1502134" y="2479620"/>
              <a:ext cx="3151730" cy="134075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6" name="Овал 4"/>
            <p:cNvSpPr txBox="1"/>
            <p:nvPr/>
          </p:nvSpPr>
          <p:spPr>
            <a:xfrm>
              <a:off x="1963694" y="2675969"/>
              <a:ext cx="2228610" cy="9480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0" tIns="50800" rIns="50800" bIns="508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latin typeface="Century Gothic" panose="020B0502020202020204" pitchFamily="34" charset="0"/>
                </a:rPr>
                <a:t>МАСТЕРСКИЕ</a:t>
              </a:r>
              <a:r>
                <a:rPr lang="ru-RU" sz="2000" kern="1200" dirty="0" smtClean="0">
                  <a:latin typeface="Century Gothic" panose="020B0502020202020204" pitchFamily="34" charset="0"/>
                </a:rPr>
                <a:t> педагогической практики</a:t>
              </a:r>
              <a:endParaRPr lang="ru-RU" sz="2000" kern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204839" y="4437112"/>
            <a:ext cx="3082317" cy="1910540"/>
            <a:chOff x="1502134" y="2479620"/>
            <a:chExt cx="3151730" cy="1340758"/>
          </a:xfrm>
        </p:grpSpPr>
        <p:sp>
          <p:nvSpPr>
            <p:cNvPr id="29" name="Овал 28"/>
            <p:cNvSpPr/>
            <p:nvPr/>
          </p:nvSpPr>
          <p:spPr>
            <a:xfrm>
              <a:off x="1502134" y="2479620"/>
              <a:ext cx="3151730" cy="134075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0" name="Овал 4"/>
            <p:cNvSpPr txBox="1"/>
            <p:nvPr/>
          </p:nvSpPr>
          <p:spPr>
            <a:xfrm>
              <a:off x="1774709" y="2653452"/>
              <a:ext cx="2606579" cy="9480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0" tIns="50800" rIns="50800" bIns="508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latin typeface="Century Gothic" panose="020B0502020202020204" pitchFamily="34" charset="0"/>
                </a:rPr>
                <a:t>НАСТАВНИЧЕСТВО</a:t>
              </a:r>
              <a:endParaRPr lang="ru-RU" sz="2000" kern="12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31" name="Двойная стрелка вверх/вниз 30"/>
          <p:cNvSpPr/>
          <p:nvPr/>
        </p:nvSpPr>
        <p:spPr>
          <a:xfrm>
            <a:off x="1529971" y="3469278"/>
            <a:ext cx="432048" cy="792088"/>
          </a:xfrm>
          <a:prstGeom prst="upDownArrow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8687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РОО</Template>
  <TotalTime>13869</TotalTime>
  <Words>389</Words>
  <Application>Microsoft Office PowerPoint</Application>
  <PresentationFormat>Широкоэкранный</PresentationFormat>
  <Paragraphs>120</Paragraphs>
  <Slides>9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StarSymbol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«Любовь к Отчизне и любовь к людям - это два быстрых потока, которые, сливаясь, образуют могучую реку патриотизма»  В. А. Сухомлинский</dc:title>
  <dc:creator>Флоренкова Л.А.</dc:creator>
  <cp:lastModifiedBy>Юлия Викторовна Левкович</cp:lastModifiedBy>
  <cp:revision>888</cp:revision>
  <cp:lastPrinted>2021-04-01T14:37:33Z</cp:lastPrinted>
  <dcterms:created xsi:type="dcterms:W3CDTF">2016-08-24T15:34:26Z</dcterms:created>
  <dcterms:modified xsi:type="dcterms:W3CDTF">2021-04-05T07:29:57Z</dcterms:modified>
</cp:coreProperties>
</file>